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1" r:id="rId2"/>
    <p:sldId id="288" r:id="rId3"/>
    <p:sldId id="262" r:id="rId4"/>
    <p:sldId id="289" r:id="rId5"/>
    <p:sldId id="290" r:id="rId6"/>
    <p:sldId id="291" r:id="rId7"/>
    <p:sldId id="293" r:id="rId8"/>
    <p:sldId id="292" r:id="rId9"/>
    <p:sldId id="294" r:id="rId10"/>
    <p:sldId id="296" r:id="rId11"/>
    <p:sldId id="297" r:id="rId12"/>
    <p:sldId id="298" r:id="rId13"/>
    <p:sldId id="299" r:id="rId14"/>
    <p:sldId id="300" r:id="rId15"/>
    <p:sldId id="301" r:id="rId16"/>
    <p:sldId id="303" r:id="rId17"/>
    <p:sldId id="302" r:id="rId18"/>
    <p:sldId id="304" r:id="rId19"/>
    <p:sldId id="305" r:id="rId20"/>
    <p:sldId id="306" r:id="rId21"/>
    <p:sldId id="307" r:id="rId22"/>
    <p:sldId id="403" r:id="rId23"/>
    <p:sldId id="404" r:id="rId24"/>
    <p:sldId id="308" r:id="rId25"/>
    <p:sldId id="310" r:id="rId26"/>
    <p:sldId id="311" r:id="rId27"/>
    <p:sldId id="309" r:id="rId28"/>
    <p:sldId id="406" r:id="rId29"/>
    <p:sldId id="312" r:id="rId30"/>
    <p:sldId id="313" r:id="rId31"/>
    <p:sldId id="314" r:id="rId32"/>
    <p:sldId id="315" r:id="rId33"/>
    <p:sldId id="316" r:id="rId34"/>
    <p:sldId id="405" r:id="rId35"/>
    <p:sldId id="317" r:id="rId36"/>
    <p:sldId id="402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CA051A-A04B-419D-98B3-DE642FEDEAA4}" v="1" dt="2024-03-18T14:28:28.5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명묵" userId="86eabdaf-b3d9-410b-94eb-b1f37b7ff2a5" providerId="ADAL" clId="{E6CA051A-A04B-419D-98B3-DE642FEDEAA4}"/>
    <pc:docChg chg="modSld">
      <pc:chgData name="강명묵" userId="86eabdaf-b3d9-410b-94eb-b1f37b7ff2a5" providerId="ADAL" clId="{E6CA051A-A04B-419D-98B3-DE642FEDEAA4}" dt="2024-03-18T14:28:28.506" v="0"/>
      <pc:docMkLst>
        <pc:docMk/>
      </pc:docMkLst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98166841" sldId="261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98166841" sldId="261"/>
            <ac:picMk id="22" creationId="{8EEEBCFB-FD1A-6B6D-2081-27BBDF6F4172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74840804" sldId="262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74840804" sldId="262"/>
            <ac:picMk id="25" creationId="{F8259A5D-CD98-78A3-F9BD-BEDCE2247D91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040738400" sldId="288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040738400" sldId="288"/>
            <ac:picMk id="30" creationId="{945BECFE-4916-BBEA-9ECF-BF6B524CE6AC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819921280" sldId="289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819921280" sldId="289"/>
            <ac:picMk id="22" creationId="{0BF3ACB3-2E68-A781-4EDE-A79BCFD4F100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053517881" sldId="290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053517881" sldId="290"/>
            <ac:picMk id="12" creationId="{BAB94F9A-38DF-815D-658D-41DB45B2C575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341409122" sldId="291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341409122" sldId="291"/>
            <ac:picMk id="4" creationId="{1EF62EED-228E-09BD-1BED-CBAB297C8084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414970843" sldId="292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414970843" sldId="292"/>
            <ac:picMk id="3" creationId="{EC7FB637-5526-38E5-1620-A11C5E8E436A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493765411" sldId="293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493765411" sldId="293"/>
            <ac:picMk id="4" creationId="{BF522DF1-2D51-8F06-A489-E947C0A60634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201154501" sldId="294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201154501" sldId="294"/>
            <ac:picMk id="3" creationId="{FB9434C1-D0A3-FFD8-1DA5-FFA76CA784D6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127442893" sldId="296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127442893" sldId="296"/>
            <ac:picMk id="11" creationId="{289A82BE-7F07-D542-E790-830224E5929C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092888696" sldId="297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092888696" sldId="297"/>
            <ac:picMk id="3" creationId="{3C568CA9-B7AD-9136-1C15-EBF5C530D2B3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449559193" sldId="298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449559193" sldId="298"/>
            <ac:picMk id="3" creationId="{B7DCFAE0-DB0A-A3A6-E6B2-98F1053993CC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4293975405" sldId="299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4293975405" sldId="299"/>
            <ac:picMk id="11" creationId="{86B02EC4-A748-5E8A-866F-B87A28020375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897291261" sldId="300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897291261" sldId="300"/>
            <ac:picMk id="4" creationId="{75C074ED-30A7-85FA-9AB9-E6BB21266975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94087971" sldId="301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94087971" sldId="301"/>
            <ac:picMk id="6" creationId="{3A7A50A7-8E19-65EA-9FBB-E2F2D3272703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532506220" sldId="302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532506220" sldId="302"/>
            <ac:picMk id="4" creationId="{8EBC5349-40D6-CC57-6C93-4BD56C4D3BA0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471789413" sldId="303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471789413" sldId="303"/>
            <ac:picMk id="4" creationId="{9F31B8D3-D4C1-4B6F-05F6-52E2C487D251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2046566314" sldId="304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2046566314" sldId="304"/>
            <ac:picMk id="4" creationId="{459CAA6B-7850-7E26-16FE-DE4B38F9BBCC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42826119" sldId="305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42826119" sldId="305"/>
            <ac:picMk id="4" creationId="{4372C626-6027-87E7-90C8-C788C3A99C5F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2785697483" sldId="306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2785697483" sldId="306"/>
            <ac:picMk id="4" creationId="{FE80868E-041E-BFF3-AE0B-E10D1DC2BA78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85078747" sldId="307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85078747" sldId="307"/>
            <ac:picMk id="9" creationId="{E63B80C9-7CD6-6DFC-BBB3-696D4AA81F14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2452141320" sldId="308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2452141320" sldId="308"/>
            <ac:picMk id="4" creationId="{AA9CBD6C-A000-E3C6-2FF5-220A3838CBC2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556044470" sldId="309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556044470" sldId="309"/>
            <ac:picMk id="6" creationId="{F19479D0-EC1E-1451-B26C-5397DD2F4AC3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2825657437" sldId="310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2825657437" sldId="310"/>
            <ac:picMk id="9" creationId="{DB5A9C32-E88A-F810-C818-1C915E84EEA6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999528327" sldId="311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999528327" sldId="311"/>
            <ac:picMk id="3" creationId="{66F767C2-917D-4D2F-652A-F1FE8C422737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780560995" sldId="312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780560995" sldId="312"/>
            <ac:picMk id="11" creationId="{CD63BB19-896A-4C19-446B-34641F52B118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802324585" sldId="313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802324585" sldId="313"/>
            <ac:picMk id="22" creationId="{7D125278-C448-6CA1-E6E0-1F634BBDB60B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231630259" sldId="314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231630259" sldId="314"/>
            <ac:picMk id="10" creationId="{3617B269-94BD-DDD0-CB83-75FAB1B424D5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720386021" sldId="315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720386021" sldId="315"/>
            <ac:picMk id="9" creationId="{48A4F94B-DD0E-853A-0B7A-F0F1F7E4D02E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58417661" sldId="316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58417661" sldId="316"/>
            <ac:picMk id="9" creationId="{A549C859-E7E7-BA62-AFB6-4B081DA06687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647687674" sldId="317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647687674" sldId="317"/>
            <ac:picMk id="6" creationId="{AE75029F-96D4-5832-FD18-015521987DEE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129611109" sldId="402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129611109" sldId="402"/>
            <ac:picMk id="4" creationId="{1BE2D8CE-C66B-4D7D-AE9E-6B11A760DC32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932715979" sldId="403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932715979" sldId="403"/>
            <ac:picMk id="4" creationId="{6EC3EF57-1E98-C351-5D23-D4BBC7CEF61C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3851126915" sldId="404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3851126915" sldId="404"/>
            <ac:picMk id="4" creationId="{58DF105D-9918-C9A4-1973-B515671946D8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2100256820" sldId="405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2100256820" sldId="405"/>
            <ac:picMk id="16" creationId="{9E71ED5F-1A1F-1745-038A-3151CFD916EF}"/>
          </ac:picMkLst>
        </pc:picChg>
      </pc:sldChg>
      <pc:sldChg chg="delSp modTransition modAnim">
        <pc:chgData name="강명묵" userId="86eabdaf-b3d9-410b-94eb-b1f37b7ff2a5" providerId="ADAL" clId="{E6CA051A-A04B-419D-98B3-DE642FEDEAA4}" dt="2024-03-18T14:28:28.506" v="0"/>
        <pc:sldMkLst>
          <pc:docMk/>
          <pc:sldMk cId="1227054626" sldId="406"/>
        </pc:sldMkLst>
        <pc:picChg chg="del">
          <ac:chgData name="강명묵" userId="86eabdaf-b3d9-410b-94eb-b1f37b7ff2a5" providerId="ADAL" clId="{E6CA051A-A04B-419D-98B3-DE642FEDEAA4}" dt="2024-03-18T14:28:28.506" v="0"/>
          <ac:picMkLst>
            <pc:docMk/>
            <pc:sldMk cId="1227054626" sldId="406"/>
            <ac:picMk id="13" creationId="{7C820104-9DF7-93AD-2107-14DAE2A0EE57}"/>
          </ac:picMkLst>
        </pc:picChg>
      </pc:sldChg>
    </pc:docChg>
  </pc:docChgLst>
  <pc:docChgLst>
    <pc:chgData name="강명묵" userId="86eabdaf-b3d9-410b-94eb-b1f37b7ff2a5" providerId="ADAL" clId="{214B24C2-E405-432C-A6F1-D55F59A68AA5}"/>
    <pc:docChg chg="custSel addSld modSld">
      <pc:chgData name="강명묵" userId="86eabdaf-b3d9-410b-94eb-b1f37b7ff2a5" providerId="ADAL" clId="{214B24C2-E405-432C-A6F1-D55F59A68AA5}" dt="2024-01-15T05:08:12.377" v="4" actId="1076"/>
      <pc:docMkLst>
        <pc:docMk/>
      </pc:docMkLst>
      <pc:sldChg chg="addSp delSp modSp new mod">
        <pc:chgData name="강명묵" userId="86eabdaf-b3d9-410b-94eb-b1f37b7ff2a5" providerId="ADAL" clId="{214B24C2-E405-432C-A6F1-D55F59A68AA5}" dt="2024-01-15T05:08:12.377" v="4" actId="1076"/>
        <pc:sldMkLst>
          <pc:docMk/>
          <pc:sldMk cId="1395654579" sldId="260"/>
        </pc:sldMkLst>
        <pc:spChg chg="del">
          <ac:chgData name="강명묵" userId="86eabdaf-b3d9-410b-94eb-b1f37b7ff2a5" providerId="ADAL" clId="{214B24C2-E405-432C-A6F1-D55F59A68AA5}" dt="2024-01-15T05:07:58.934" v="1" actId="478"/>
          <ac:spMkLst>
            <pc:docMk/>
            <pc:sldMk cId="1395654579" sldId="260"/>
            <ac:spMk id="2" creationId="{61728D2E-F2C1-CB7E-485F-500471EAB1F1}"/>
          </ac:spMkLst>
        </pc:spChg>
        <pc:spChg chg="del">
          <ac:chgData name="강명묵" userId="86eabdaf-b3d9-410b-94eb-b1f37b7ff2a5" providerId="ADAL" clId="{214B24C2-E405-432C-A6F1-D55F59A68AA5}" dt="2024-01-15T05:07:58.934" v="1" actId="478"/>
          <ac:spMkLst>
            <pc:docMk/>
            <pc:sldMk cId="1395654579" sldId="260"/>
            <ac:spMk id="3" creationId="{883C9BA7-35D0-9DAC-982A-896A5AAFE3E7}"/>
          </ac:spMkLst>
        </pc:spChg>
        <pc:picChg chg="add mod">
          <ac:chgData name="강명묵" userId="86eabdaf-b3d9-410b-94eb-b1f37b7ff2a5" providerId="ADAL" clId="{214B24C2-E405-432C-A6F1-D55F59A68AA5}" dt="2024-01-15T05:08:12.377" v="4" actId="1076"/>
          <ac:picMkLst>
            <pc:docMk/>
            <pc:sldMk cId="1395654579" sldId="260"/>
            <ac:picMk id="5" creationId="{03DC9BF6-64A7-9501-B49F-34661853D1DD}"/>
          </ac:picMkLst>
        </pc:picChg>
      </pc:sldChg>
    </pc:docChg>
  </pc:docChgLst>
  <pc:docChgLst>
    <pc:chgData name="강명묵" userId="86eabdaf-b3d9-410b-94eb-b1f37b7ff2a5" providerId="ADAL" clId="{D5E0A9A9-F65C-4A11-8A52-C08C357B573E}"/>
    <pc:docChg chg="undo custSel addSld delSld modSld sldOrd">
      <pc:chgData name="강명묵" userId="86eabdaf-b3d9-410b-94eb-b1f37b7ff2a5" providerId="ADAL" clId="{D5E0A9A9-F65C-4A11-8A52-C08C357B573E}" dt="2024-01-21T10:41:49.070" v="52125" actId="20577"/>
      <pc:docMkLst>
        <pc:docMk/>
      </pc:docMkLst>
      <pc:sldChg chg="addSp delSp del mod modTransition">
        <pc:chgData name="강명묵" userId="86eabdaf-b3d9-410b-94eb-b1f37b7ff2a5" providerId="ADAL" clId="{D5E0A9A9-F65C-4A11-8A52-C08C357B573E}" dt="2024-01-20T01:51:56.605" v="3612" actId="47"/>
        <pc:sldMkLst>
          <pc:docMk/>
          <pc:sldMk cId="3423527125" sldId="256"/>
        </pc:sldMkLst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10" creationId="{12F298A8-585C-7933-17A6-00C4AB612724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11" creationId="{D7207632-25F9-661F-A100-D4B96B63C601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12" creationId="{037C17CC-00BA-0193-7439-1F8DE1C69CCA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14" creationId="{04CE647C-B690-CA91-F2F8-F62870D1BB87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16" creationId="{695C21C9-69DB-4B10-7F90-6ADE9F741265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17" creationId="{48BC4FEC-AF84-3D1B-DCBF-9071DF08C000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18" creationId="{631BBC9B-6F89-1386-9717-2DC6C5384EE5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19" creationId="{29C3C8CD-B7AD-B05C-D7A9-DF3E8758A177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33" creationId="{0F3F5A26-9D77-FB48-AE0F-991F719BB6FE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34" creationId="{BDD06306-ACA5-067B-70CE-3F168BAD5BE5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35" creationId="{0B49B590-BA04-5204-AEE8-45F88C7C20C0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36" creationId="{1969250F-178B-C116-1AF4-CA2F8F32749C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37" creationId="{02505F50-9FB7-F328-8EF9-53E2856DD357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38" creationId="{5333C890-918E-4F36-6A83-555F81C29915}"/>
          </ac:spMkLst>
        </pc:spChg>
        <pc:spChg chg="del">
          <ac:chgData name="강명묵" userId="86eabdaf-b3d9-410b-94eb-b1f37b7ff2a5" providerId="ADAL" clId="{D5E0A9A9-F65C-4A11-8A52-C08C357B573E}" dt="2024-01-20T01:14:19.614" v="2807" actId="478"/>
          <ac:spMkLst>
            <pc:docMk/>
            <pc:sldMk cId="3423527125" sldId="256"/>
            <ac:spMk id="39" creationId="{D6361CDA-A669-EDB2-618F-33E989B7EA77}"/>
          </ac:spMkLst>
        </pc:spChg>
        <pc:graphicFrameChg chg="del">
          <ac:chgData name="강명묵" userId="86eabdaf-b3d9-410b-94eb-b1f37b7ff2a5" providerId="ADAL" clId="{D5E0A9A9-F65C-4A11-8A52-C08C357B573E}" dt="2024-01-20T01:14:19.614" v="2807" actId="478"/>
          <ac:graphicFrameMkLst>
            <pc:docMk/>
            <pc:sldMk cId="3423527125" sldId="256"/>
            <ac:graphicFrameMk id="4" creationId="{568992D6-1ED5-5991-6987-2884E76D4BE2}"/>
          </ac:graphicFrameMkLst>
        </pc:graphicFrameChg>
        <pc:graphicFrameChg chg="del">
          <ac:chgData name="강명묵" userId="86eabdaf-b3d9-410b-94eb-b1f37b7ff2a5" providerId="ADAL" clId="{D5E0A9A9-F65C-4A11-8A52-C08C357B573E}" dt="2024-01-20T01:14:19.614" v="2807" actId="478"/>
          <ac:graphicFrameMkLst>
            <pc:docMk/>
            <pc:sldMk cId="3423527125" sldId="256"/>
            <ac:graphicFrameMk id="15" creationId="{14B0070E-BC30-362F-3F95-A67FE37EDC5E}"/>
          </ac:graphicFrameMkLst>
        </pc:graphicFrameChg>
        <pc:graphicFrameChg chg="del">
          <ac:chgData name="강명묵" userId="86eabdaf-b3d9-410b-94eb-b1f37b7ff2a5" providerId="ADAL" clId="{D5E0A9A9-F65C-4A11-8A52-C08C357B573E}" dt="2024-01-20T01:14:19.614" v="2807" actId="478"/>
          <ac:graphicFrameMkLst>
            <pc:docMk/>
            <pc:sldMk cId="3423527125" sldId="256"/>
            <ac:graphicFrameMk id="32" creationId="{9AEC52BC-7701-1A93-5E7C-F5B0EE099BB1}"/>
          </ac:graphicFrameMkLst>
        </pc:graphicFrameChg>
        <pc:picChg chg="add">
          <ac:chgData name="강명묵" userId="86eabdaf-b3d9-410b-94eb-b1f37b7ff2a5" providerId="ADAL" clId="{D5E0A9A9-F65C-4A11-8A52-C08C357B573E}" dt="2024-01-20T01:20:16.809" v="2906" actId="22"/>
          <ac:picMkLst>
            <pc:docMk/>
            <pc:sldMk cId="3423527125" sldId="256"/>
            <ac:picMk id="3" creationId="{B78EAE46-7D3F-32C7-11F5-A6AA43827BF9}"/>
          </ac:picMkLst>
        </pc:picChg>
      </pc:sldChg>
      <pc:sldChg chg="del modTransition">
        <pc:chgData name="강명묵" userId="86eabdaf-b3d9-410b-94eb-b1f37b7ff2a5" providerId="ADAL" clId="{D5E0A9A9-F65C-4A11-8A52-C08C357B573E}" dt="2024-01-20T01:51:55.441" v="3611" actId="47"/>
        <pc:sldMkLst>
          <pc:docMk/>
          <pc:sldMk cId="3595432752" sldId="257"/>
        </pc:sldMkLst>
      </pc:sldChg>
      <pc:sldChg chg="del modTransition">
        <pc:chgData name="강명묵" userId="86eabdaf-b3d9-410b-94eb-b1f37b7ff2a5" providerId="ADAL" clId="{D5E0A9A9-F65C-4A11-8A52-C08C357B573E}" dt="2024-01-20T01:51:54.202" v="3610" actId="47"/>
        <pc:sldMkLst>
          <pc:docMk/>
          <pc:sldMk cId="1466818974" sldId="258"/>
        </pc:sldMkLst>
      </pc:sldChg>
      <pc:sldChg chg="del modTransition">
        <pc:chgData name="강명묵" userId="86eabdaf-b3d9-410b-94eb-b1f37b7ff2a5" providerId="ADAL" clId="{D5E0A9A9-F65C-4A11-8A52-C08C357B573E}" dt="2024-01-20T01:51:53.398" v="3609" actId="47"/>
        <pc:sldMkLst>
          <pc:docMk/>
          <pc:sldMk cId="1063861807" sldId="259"/>
        </pc:sldMkLst>
      </pc:sldChg>
      <pc:sldChg chg="addSp delSp del mod ord modTransition">
        <pc:chgData name="강명묵" userId="86eabdaf-b3d9-410b-94eb-b1f37b7ff2a5" providerId="ADAL" clId="{D5E0A9A9-F65C-4A11-8A52-C08C357B573E}" dt="2024-01-20T01:51:52.828" v="3608" actId="47"/>
        <pc:sldMkLst>
          <pc:docMk/>
          <pc:sldMk cId="1395654579" sldId="260"/>
        </pc:sldMkLst>
        <pc:picChg chg="add del">
          <ac:chgData name="강명묵" userId="86eabdaf-b3d9-410b-94eb-b1f37b7ff2a5" providerId="ADAL" clId="{D5E0A9A9-F65C-4A11-8A52-C08C357B573E}" dt="2024-01-20T00:02:24.622" v="4" actId="478"/>
          <ac:picMkLst>
            <pc:docMk/>
            <pc:sldMk cId="1395654579" sldId="260"/>
            <ac:picMk id="5" creationId="{03DC9BF6-64A7-9501-B49F-34661853D1DD}"/>
          </ac:picMkLst>
        </pc:picChg>
      </pc:sldChg>
      <pc:sldChg chg="addSp delSp modSp add del mod or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398166841" sldId="261"/>
        </pc:sldMkLst>
        <pc:spChg chg="add mod">
          <ac:chgData name="강명묵" userId="86eabdaf-b3d9-410b-94eb-b1f37b7ff2a5" providerId="ADAL" clId="{D5E0A9A9-F65C-4A11-8A52-C08C357B573E}" dt="2024-01-20T00:02:41.233" v="11"/>
          <ac:spMkLst>
            <pc:docMk/>
            <pc:sldMk cId="398166841" sldId="261"/>
            <ac:spMk id="2" creationId="{169F64B8-8110-4AB2-79F2-E2B32E6694F0}"/>
          </ac:spMkLst>
        </pc:spChg>
        <pc:spChg chg="add mod">
          <ac:chgData name="강명묵" userId="86eabdaf-b3d9-410b-94eb-b1f37b7ff2a5" providerId="ADAL" clId="{D5E0A9A9-F65C-4A11-8A52-C08C357B573E}" dt="2024-01-20T00:02:45.125" v="13" actId="20577"/>
          <ac:spMkLst>
            <pc:docMk/>
            <pc:sldMk cId="398166841" sldId="261"/>
            <ac:spMk id="3" creationId="{3B0380F2-4060-9843-C3B8-7613A6C040EE}"/>
          </ac:spMkLst>
        </pc:spChg>
        <pc:spChg chg="add mod">
          <ac:chgData name="강명묵" userId="86eabdaf-b3d9-410b-94eb-b1f37b7ff2a5" providerId="ADAL" clId="{D5E0A9A9-F65C-4A11-8A52-C08C357B573E}" dt="2024-01-20T00:02:41.233" v="11"/>
          <ac:spMkLst>
            <pc:docMk/>
            <pc:sldMk cId="398166841" sldId="261"/>
            <ac:spMk id="4" creationId="{9B370239-13D4-786D-3831-DD19708A636F}"/>
          </ac:spMkLst>
        </pc:spChg>
        <pc:spChg chg="add mod">
          <ac:chgData name="강명묵" userId="86eabdaf-b3d9-410b-94eb-b1f37b7ff2a5" providerId="ADAL" clId="{D5E0A9A9-F65C-4A11-8A52-C08C357B573E}" dt="2024-01-20T00:02:48.736" v="14"/>
          <ac:spMkLst>
            <pc:docMk/>
            <pc:sldMk cId="398166841" sldId="261"/>
            <ac:spMk id="6" creationId="{09FFD84E-1158-91AF-35EE-FC778CA9ADE5}"/>
          </ac:spMkLst>
        </pc:spChg>
        <pc:spChg chg="add mod">
          <ac:chgData name="강명묵" userId="86eabdaf-b3d9-410b-94eb-b1f37b7ff2a5" providerId="ADAL" clId="{D5E0A9A9-F65C-4A11-8A52-C08C357B573E}" dt="2024-01-20T00:02:54.272" v="15"/>
          <ac:spMkLst>
            <pc:docMk/>
            <pc:sldMk cId="398166841" sldId="261"/>
            <ac:spMk id="7" creationId="{8944251B-90CD-62CF-D171-D764189B4792}"/>
          </ac:spMkLst>
        </pc:spChg>
        <pc:picChg chg="del">
          <ac:chgData name="강명묵" userId="86eabdaf-b3d9-410b-94eb-b1f37b7ff2a5" providerId="ADAL" clId="{D5E0A9A9-F65C-4A11-8A52-C08C357B573E}" dt="2024-01-20T00:02:32.276" v="8" actId="478"/>
          <ac:picMkLst>
            <pc:docMk/>
            <pc:sldMk cId="398166841" sldId="261"/>
            <ac:picMk id="5" creationId="{03DC9BF6-64A7-9501-B49F-34661853D1DD}"/>
          </ac:picMkLst>
        </pc:picChg>
        <pc:picChg chg="add del mod">
          <ac:chgData name="강명묵" userId="86eabdaf-b3d9-410b-94eb-b1f37b7ff2a5" providerId="ADAL" clId="{D5E0A9A9-F65C-4A11-8A52-C08C357B573E}" dt="2024-01-21T10:40:01.897" v="52080"/>
          <ac:picMkLst>
            <pc:docMk/>
            <pc:sldMk cId="398166841" sldId="261"/>
            <ac:picMk id="15" creationId="{ED96585D-B174-FB98-3A19-52DF291DE666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174840804" sldId="262"/>
        </pc:sldMkLst>
        <pc:spChg chg="del">
          <ac:chgData name="강명묵" userId="86eabdaf-b3d9-410b-94eb-b1f37b7ff2a5" providerId="ADAL" clId="{D5E0A9A9-F65C-4A11-8A52-C08C357B573E}" dt="2024-01-20T00:05:30.532" v="139" actId="478"/>
          <ac:spMkLst>
            <pc:docMk/>
            <pc:sldMk cId="174840804" sldId="262"/>
            <ac:spMk id="2" creationId="{169F64B8-8110-4AB2-79F2-E2B32E6694F0}"/>
          </ac:spMkLst>
        </pc:spChg>
        <pc:spChg chg="del">
          <ac:chgData name="강명묵" userId="86eabdaf-b3d9-410b-94eb-b1f37b7ff2a5" providerId="ADAL" clId="{D5E0A9A9-F65C-4A11-8A52-C08C357B573E}" dt="2024-01-20T00:05:30.532" v="139" actId="478"/>
          <ac:spMkLst>
            <pc:docMk/>
            <pc:sldMk cId="174840804" sldId="262"/>
            <ac:spMk id="3" creationId="{3B0380F2-4060-9843-C3B8-7613A6C040EE}"/>
          </ac:spMkLst>
        </pc:spChg>
        <pc:spChg chg="del">
          <ac:chgData name="강명묵" userId="86eabdaf-b3d9-410b-94eb-b1f37b7ff2a5" providerId="ADAL" clId="{D5E0A9A9-F65C-4A11-8A52-C08C357B573E}" dt="2024-01-20T00:05:30.532" v="139" actId="478"/>
          <ac:spMkLst>
            <pc:docMk/>
            <pc:sldMk cId="174840804" sldId="262"/>
            <ac:spMk id="4" creationId="{9B370239-13D4-786D-3831-DD19708A636F}"/>
          </ac:spMkLst>
        </pc:spChg>
        <pc:spChg chg="add mod">
          <ac:chgData name="강명묵" userId="86eabdaf-b3d9-410b-94eb-b1f37b7ff2a5" providerId="ADAL" clId="{D5E0A9A9-F65C-4A11-8A52-C08C357B573E}" dt="2024-01-20T00:05:59.782" v="157" actId="20577"/>
          <ac:spMkLst>
            <pc:docMk/>
            <pc:sldMk cId="174840804" sldId="262"/>
            <ac:spMk id="5" creationId="{FAFE00E8-0241-1237-420C-568DBBABD33A}"/>
          </ac:spMkLst>
        </pc:spChg>
        <pc:spChg chg="del">
          <ac:chgData name="강명묵" userId="86eabdaf-b3d9-410b-94eb-b1f37b7ff2a5" providerId="ADAL" clId="{D5E0A9A9-F65C-4A11-8A52-C08C357B573E}" dt="2024-01-20T00:05:31.972" v="140" actId="478"/>
          <ac:spMkLst>
            <pc:docMk/>
            <pc:sldMk cId="174840804" sldId="262"/>
            <ac:spMk id="6" creationId="{09FFD84E-1158-91AF-35EE-FC778CA9ADE5}"/>
          </ac:spMkLst>
        </pc:spChg>
        <pc:spChg chg="mod">
          <ac:chgData name="강명묵" userId="86eabdaf-b3d9-410b-94eb-b1f37b7ff2a5" providerId="ADAL" clId="{D5E0A9A9-F65C-4A11-8A52-C08C357B573E}" dt="2024-01-20T00:05:28.148" v="138" actId="20577"/>
          <ac:spMkLst>
            <pc:docMk/>
            <pc:sldMk cId="174840804" sldId="262"/>
            <ac:spMk id="7" creationId="{8944251B-90CD-62CF-D171-D764189B4792}"/>
          </ac:spMkLst>
        </pc:spChg>
        <pc:spChg chg="add mod">
          <ac:chgData name="강명묵" userId="86eabdaf-b3d9-410b-94eb-b1f37b7ff2a5" providerId="ADAL" clId="{D5E0A9A9-F65C-4A11-8A52-C08C357B573E}" dt="2024-01-20T00:13:55.702" v="511" actId="20577"/>
          <ac:spMkLst>
            <pc:docMk/>
            <pc:sldMk cId="174840804" sldId="262"/>
            <ac:spMk id="9" creationId="{44897FC8-319C-41A9-9F98-1AE0D0B14C98}"/>
          </ac:spMkLst>
        </pc:spChg>
        <pc:spChg chg="add mod">
          <ac:chgData name="강명묵" userId="86eabdaf-b3d9-410b-94eb-b1f37b7ff2a5" providerId="ADAL" clId="{D5E0A9A9-F65C-4A11-8A52-C08C357B573E}" dt="2024-01-21T05:27:27.425" v="10501" actId="20577"/>
          <ac:spMkLst>
            <pc:docMk/>
            <pc:sldMk cId="174840804" sldId="262"/>
            <ac:spMk id="10" creationId="{8FE477FE-DAA4-D6D9-1147-671772297A2B}"/>
          </ac:spMkLst>
        </pc:spChg>
        <pc:cxnChg chg="add mod">
          <ac:chgData name="강명묵" userId="86eabdaf-b3d9-410b-94eb-b1f37b7ff2a5" providerId="ADAL" clId="{D5E0A9A9-F65C-4A11-8A52-C08C357B573E}" dt="2024-01-20T00:05:55.495" v="141"/>
          <ac:cxnSpMkLst>
            <pc:docMk/>
            <pc:sldMk cId="174840804" sldId="262"/>
            <ac:cxnSpMk id="8" creationId="{FE59A671-A1F0-EF79-9764-07C220B1C75E}"/>
          </ac:cxnSpMkLst>
        </pc:cxnChg>
      </pc:sldChg>
      <pc:sldChg chg="delSp modSp add mod ord modTransition delAnim modNotesTx">
        <pc:chgData name="강명묵" userId="86eabdaf-b3d9-410b-94eb-b1f37b7ff2a5" providerId="ADAL" clId="{D5E0A9A9-F65C-4A11-8A52-C08C357B573E}" dt="2024-01-21T10:40:35.941" v="52081"/>
        <pc:sldMkLst>
          <pc:docMk/>
          <pc:sldMk cId="1040738400" sldId="288"/>
        </pc:sldMkLst>
        <pc:spChg chg="mod">
          <ac:chgData name="강명묵" userId="86eabdaf-b3d9-410b-94eb-b1f37b7ff2a5" providerId="ADAL" clId="{D5E0A9A9-F65C-4A11-8A52-C08C357B573E}" dt="2024-01-20T00:04:42.727" v="82" actId="20577"/>
          <ac:spMkLst>
            <pc:docMk/>
            <pc:sldMk cId="1040738400" sldId="288"/>
            <ac:spMk id="2" creationId="{759907E0-C982-F3A0-F2A1-CD8E4A5BA371}"/>
          </ac:spMkLst>
        </pc:spChg>
        <pc:spChg chg="mod">
          <ac:chgData name="강명묵" userId="86eabdaf-b3d9-410b-94eb-b1f37b7ff2a5" providerId="ADAL" clId="{D5E0A9A9-F65C-4A11-8A52-C08C357B573E}" dt="2024-01-20T00:05:07.327" v="122" actId="20577"/>
          <ac:spMkLst>
            <pc:docMk/>
            <pc:sldMk cId="1040738400" sldId="288"/>
            <ac:spMk id="3" creationId="{BC76A7AE-0284-27E3-376E-4C9534616C59}"/>
          </ac:spMkLst>
        </pc:spChg>
        <pc:spChg chg="mod">
          <ac:chgData name="강명묵" userId="86eabdaf-b3d9-410b-94eb-b1f37b7ff2a5" providerId="ADAL" clId="{D5E0A9A9-F65C-4A11-8A52-C08C357B573E}" dt="2024-01-20T00:05:12.133" v="135" actId="20577"/>
          <ac:spMkLst>
            <pc:docMk/>
            <pc:sldMk cId="1040738400" sldId="288"/>
            <ac:spMk id="7" creationId="{730E0CE2-566E-02FC-E50E-F8FC84734FE1}"/>
          </ac:spMkLst>
        </pc:spChg>
        <pc:spChg chg="mod">
          <ac:chgData name="강명묵" userId="86eabdaf-b3d9-410b-94eb-b1f37b7ff2a5" providerId="ADAL" clId="{D5E0A9A9-F65C-4A11-8A52-C08C357B573E}" dt="2024-01-20T00:04:33.551" v="28" actId="20577"/>
          <ac:spMkLst>
            <pc:docMk/>
            <pc:sldMk cId="1040738400" sldId="288"/>
            <ac:spMk id="17" creationId="{CCF123AD-4707-A6DE-4111-B14266DF5915}"/>
          </ac:spMkLst>
        </pc:spChg>
        <pc:picChg chg="del">
          <ac:chgData name="강명묵" userId="86eabdaf-b3d9-410b-94eb-b1f37b7ff2a5" providerId="ADAL" clId="{D5E0A9A9-F65C-4A11-8A52-C08C357B573E}" dt="2024-01-20T00:04:07.982" v="20" actId="478"/>
          <ac:picMkLst>
            <pc:docMk/>
            <pc:sldMk cId="1040738400" sldId="288"/>
            <ac:picMk id="10" creationId="{28698ED0-0005-3657-B4F0-20254A6C3383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3819921280" sldId="289"/>
        </pc:sldMkLst>
        <pc:spChg chg="add mod">
          <ac:chgData name="강명묵" userId="86eabdaf-b3d9-410b-94eb-b1f37b7ff2a5" providerId="ADAL" clId="{D5E0A9A9-F65C-4A11-8A52-C08C357B573E}" dt="2024-01-20T00:23:09.200" v="1113" actId="404"/>
          <ac:spMkLst>
            <pc:docMk/>
            <pc:sldMk cId="3819921280" sldId="289"/>
            <ac:spMk id="2" creationId="{8F256D76-6858-5283-EC67-21C8A91CE916}"/>
          </ac:spMkLst>
        </pc:spChg>
        <pc:spChg chg="mod">
          <ac:chgData name="강명묵" userId="86eabdaf-b3d9-410b-94eb-b1f37b7ff2a5" providerId="ADAL" clId="{D5E0A9A9-F65C-4A11-8A52-C08C357B573E}" dt="2024-01-20T00:43:27.382" v="1829" actId="20577"/>
          <ac:spMkLst>
            <pc:docMk/>
            <pc:sldMk cId="3819921280" sldId="289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0T00:16:11.965" v="597" actId="478"/>
          <ac:spMkLst>
            <pc:docMk/>
            <pc:sldMk cId="3819921280" sldId="289"/>
            <ac:spMk id="9" creationId="{44897FC8-319C-41A9-9F98-1AE0D0B14C98}"/>
          </ac:spMkLst>
        </pc:spChg>
        <pc:spChg chg="mod">
          <ac:chgData name="강명묵" userId="86eabdaf-b3d9-410b-94eb-b1f37b7ff2a5" providerId="ADAL" clId="{D5E0A9A9-F65C-4A11-8A52-C08C357B573E}" dt="2024-01-20T00:18:53.685" v="693" actId="20577"/>
          <ac:spMkLst>
            <pc:docMk/>
            <pc:sldMk cId="3819921280" sldId="289"/>
            <ac:spMk id="10" creationId="{8FE477FE-DAA4-D6D9-1147-671772297A2B}"/>
          </ac:spMkLst>
        </pc:spChg>
      </pc:sldChg>
      <pc:sldChg chg="add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3053517881" sldId="290"/>
        </pc:sldMkLst>
        <pc:spChg chg="mod">
          <ac:chgData name="강명묵" userId="86eabdaf-b3d9-410b-94eb-b1f37b7ff2a5" providerId="ADAL" clId="{D5E0A9A9-F65C-4A11-8A52-C08C357B573E}" dt="2024-01-20T00:26:48.269" v="1328" actId="20577"/>
          <ac:spMkLst>
            <pc:docMk/>
            <pc:sldMk cId="3053517881" sldId="290"/>
            <ac:spMk id="2" creationId="{8F256D76-6858-5283-EC67-21C8A91CE916}"/>
          </ac:spMkLst>
        </pc:spChg>
        <pc:spChg chg="mod">
          <ac:chgData name="강명묵" userId="86eabdaf-b3d9-410b-94eb-b1f37b7ff2a5" providerId="ADAL" clId="{D5E0A9A9-F65C-4A11-8A52-C08C357B573E}" dt="2024-01-20T00:23:39.344" v="1166" actId="20577"/>
          <ac:spMkLst>
            <pc:docMk/>
            <pc:sldMk cId="3053517881" sldId="290"/>
            <ac:spMk id="5" creationId="{FAFE00E8-0241-1237-420C-568DBBABD33A}"/>
          </ac:spMkLst>
        </pc:spChg>
        <pc:spChg chg="mod">
          <ac:chgData name="강명묵" userId="86eabdaf-b3d9-410b-94eb-b1f37b7ff2a5" providerId="ADAL" clId="{D5E0A9A9-F65C-4A11-8A52-C08C357B573E}" dt="2024-01-20T00:43:30.456" v="1830" actId="20577"/>
          <ac:spMkLst>
            <pc:docMk/>
            <pc:sldMk cId="3053517881" sldId="290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00:24:48.462" v="1219" actId="14100"/>
          <ac:spMkLst>
            <pc:docMk/>
            <pc:sldMk cId="3053517881" sldId="290"/>
            <ac:spMk id="10" creationId="{8FE477FE-DAA4-D6D9-1147-671772297A2B}"/>
          </ac:spMkLst>
        </pc:spChg>
        <pc:spChg chg="add mod">
          <ac:chgData name="강명묵" userId="86eabdaf-b3d9-410b-94eb-b1f37b7ff2a5" providerId="ADAL" clId="{D5E0A9A9-F65C-4A11-8A52-C08C357B573E}" dt="2024-01-20T00:29:51.831" v="1366" actId="113"/>
          <ac:spMkLst>
            <pc:docMk/>
            <pc:sldMk cId="3053517881" sldId="290"/>
            <ac:spMk id="11" creationId="{1921FF57-A52B-4107-C6E0-DDE3E2969F06}"/>
          </ac:spMkLst>
        </pc:spChg>
        <pc:picChg chg="add mod">
          <ac:chgData name="강명묵" userId="86eabdaf-b3d9-410b-94eb-b1f37b7ff2a5" providerId="ADAL" clId="{D5E0A9A9-F65C-4A11-8A52-C08C357B573E}" dt="2024-01-20T00:27:06.269" v="1331" actId="1076"/>
          <ac:picMkLst>
            <pc:docMk/>
            <pc:sldMk cId="3053517881" sldId="290"/>
            <ac:picMk id="4" creationId="{E5A17744-79A2-EFEA-6E14-D7891760BD23}"/>
          </ac:picMkLst>
        </pc:picChg>
        <pc:picChg chg="add mod">
          <ac:chgData name="강명묵" userId="86eabdaf-b3d9-410b-94eb-b1f37b7ff2a5" providerId="ADAL" clId="{D5E0A9A9-F65C-4A11-8A52-C08C357B573E}" dt="2024-01-20T00:28:36.997" v="1352" actId="1076"/>
          <ac:picMkLst>
            <pc:docMk/>
            <pc:sldMk cId="3053517881" sldId="290"/>
            <ac:picMk id="9" creationId="{D7690269-349A-EBB2-A7A9-C3B9E6D436D2}"/>
          </ac:picMkLst>
        </pc:picChg>
        <pc:picChg chg="add mod">
          <ac:chgData name="강명묵" userId="86eabdaf-b3d9-410b-94eb-b1f37b7ff2a5" providerId="ADAL" clId="{D5E0A9A9-F65C-4A11-8A52-C08C357B573E}" dt="2024-01-20T00:29:00.430" v="1358" actId="1076"/>
          <ac:picMkLst>
            <pc:docMk/>
            <pc:sldMk cId="3053517881" sldId="290"/>
            <ac:picMk id="13" creationId="{434BF76C-FF65-EE34-9F30-3FB821F7FBDB}"/>
          </ac:picMkLst>
        </pc:picChg>
        <pc:cxnChg chg="add mod">
          <ac:chgData name="강명묵" userId="86eabdaf-b3d9-410b-94eb-b1f37b7ff2a5" providerId="ADAL" clId="{D5E0A9A9-F65C-4A11-8A52-C08C357B573E}" dt="2024-01-20T00:29:57.281" v="1367" actId="692"/>
          <ac:cxnSpMkLst>
            <pc:docMk/>
            <pc:sldMk cId="3053517881" sldId="290"/>
            <ac:cxnSpMk id="15" creationId="{8B56C848-8133-2E8B-F750-7024352E7667}"/>
          </ac:cxnSpMkLst>
        </pc:cxn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1341409122" sldId="291"/>
        </pc:sldMkLst>
        <pc:spChg chg="mod">
          <ac:chgData name="강명묵" userId="86eabdaf-b3d9-410b-94eb-b1f37b7ff2a5" providerId="ADAL" clId="{D5E0A9A9-F65C-4A11-8A52-C08C357B573E}" dt="2024-01-20T00:36:21.726" v="1685" actId="1076"/>
          <ac:spMkLst>
            <pc:docMk/>
            <pc:sldMk cId="1341409122" sldId="291"/>
            <ac:spMk id="2" creationId="{8F256D76-6858-5283-EC67-21C8A91CE916}"/>
          </ac:spMkLst>
        </pc:spChg>
        <pc:spChg chg="mod">
          <ac:chgData name="강명묵" userId="86eabdaf-b3d9-410b-94eb-b1f37b7ff2a5" providerId="ADAL" clId="{D5E0A9A9-F65C-4A11-8A52-C08C357B573E}" dt="2024-01-20T00:43:34.480" v="1831" actId="20577"/>
          <ac:spMkLst>
            <pc:docMk/>
            <pc:sldMk cId="1341409122" sldId="291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00:36:21.726" v="1685" actId="1076"/>
          <ac:spMkLst>
            <pc:docMk/>
            <pc:sldMk cId="1341409122" sldId="291"/>
            <ac:spMk id="11" creationId="{1921FF57-A52B-4107-C6E0-DDE3E2969F06}"/>
          </ac:spMkLst>
        </pc:spChg>
        <pc:spChg chg="add mod">
          <ac:chgData name="강명묵" userId="86eabdaf-b3d9-410b-94eb-b1f37b7ff2a5" providerId="ADAL" clId="{D5E0A9A9-F65C-4A11-8A52-C08C357B573E}" dt="2024-01-20T00:36:21.726" v="1685" actId="1076"/>
          <ac:spMkLst>
            <pc:docMk/>
            <pc:sldMk cId="1341409122" sldId="291"/>
            <ac:spMk id="12" creationId="{CEFF7CF5-7C3A-5E00-8508-602DF31C1E16}"/>
          </ac:spMkLst>
        </pc:spChg>
        <pc:spChg chg="add mod">
          <ac:chgData name="강명묵" userId="86eabdaf-b3d9-410b-94eb-b1f37b7ff2a5" providerId="ADAL" clId="{D5E0A9A9-F65C-4A11-8A52-C08C357B573E}" dt="2024-01-20T00:38:15.623" v="1696" actId="20577"/>
          <ac:spMkLst>
            <pc:docMk/>
            <pc:sldMk cId="1341409122" sldId="291"/>
            <ac:spMk id="14" creationId="{6A44A7EC-FD71-C5FD-F433-B7A70B50C30E}"/>
          </ac:spMkLst>
        </pc:spChg>
        <pc:picChg chg="del">
          <ac:chgData name="강명묵" userId="86eabdaf-b3d9-410b-94eb-b1f37b7ff2a5" providerId="ADAL" clId="{D5E0A9A9-F65C-4A11-8A52-C08C357B573E}" dt="2024-01-20T00:31:34.085" v="1404" actId="478"/>
          <ac:picMkLst>
            <pc:docMk/>
            <pc:sldMk cId="1341409122" sldId="291"/>
            <ac:picMk id="4" creationId="{E5A17744-79A2-EFEA-6E14-D7891760BD23}"/>
          </ac:picMkLst>
        </pc:picChg>
        <pc:picChg chg="add del mod">
          <ac:chgData name="강명묵" userId="86eabdaf-b3d9-410b-94eb-b1f37b7ff2a5" providerId="ADAL" clId="{D5E0A9A9-F65C-4A11-8A52-C08C357B573E}" dt="2024-01-21T05:35:07.234" v="12474" actId="478"/>
          <ac:picMkLst>
            <pc:docMk/>
            <pc:sldMk cId="1341409122" sldId="291"/>
            <ac:picMk id="6" creationId="{6CE9AD75-E8A2-92C8-1F88-EDFD567BE60D}"/>
          </ac:picMkLst>
        </pc:picChg>
        <pc:picChg chg="del">
          <ac:chgData name="강명묵" userId="86eabdaf-b3d9-410b-94eb-b1f37b7ff2a5" providerId="ADAL" clId="{D5E0A9A9-F65C-4A11-8A52-C08C357B573E}" dt="2024-01-20T00:32:46.453" v="1450" actId="478"/>
          <ac:picMkLst>
            <pc:docMk/>
            <pc:sldMk cId="1341409122" sldId="291"/>
            <ac:picMk id="9" creationId="{D7690269-349A-EBB2-A7A9-C3B9E6D436D2}"/>
          </ac:picMkLst>
        </pc:picChg>
        <pc:picChg chg="del">
          <ac:chgData name="강명묵" userId="86eabdaf-b3d9-410b-94eb-b1f37b7ff2a5" providerId="ADAL" clId="{D5E0A9A9-F65C-4A11-8A52-C08C357B573E}" dt="2024-01-20T00:32:47.284" v="1452" actId="478"/>
          <ac:picMkLst>
            <pc:docMk/>
            <pc:sldMk cId="1341409122" sldId="291"/>
            <ac:picMk id="13" creationId="{434BF76C-FF65-EE34-9F30-3FB821F7FBDB}"/>
          </ac:picMkLst>
        </pc:picChg>
        <pc:picChg chg="add del">
          <ac:chgData name="강명묵" userId="86eabdaf-b3d9-410b-94eb-b1f37b7ff2a5" providerId="ADAL" clId="{D5E0A9A9-F65C-4A11-8A52-C08C357B573E}" dt="2024-01-21T05:35:07.842" v="12475" actId="478"/>
          <ac:picMkLst>
            <pc:docMk/>
            <pc:sldMk cId="1341409122" sldId="291"/>
            <ac:picMk id="17" creationId="{EABA520E-66DD-87E8-0CC8-AA5636AEC267}"/>
          </ac:picMkLst>
        </pc:picChg>
        <pc:picChg chg="add mod">
          <ac:chgData name="강명묵" userId="86eabdaf-b3d9-410b-94eb-b1f37b7ff2a5" providerId="ADAL" clId="{D5E0A9A9-F65C-4A11-8A52-C08C357B573E}" dt="2024-01-21T05:35:12.025" v="12477" actId="1076"/>
          <ac:picMkLst>
            <pc:docMk/>
            <pc:sldMk cId="1341409122" sldId="291"/>
            <ac:picMk id="19" creationId="{C2AE109A-4B77-F070-36D1-C5B960EDDBAD}"/>
          </ac:picMkLst>
        </pc:picChg>
        <pc:cxnChg chg="del">
          <ac:chgData name="강명묵" userId="86eabdaf-b3d9-410b-94eb-b1f37b7ff2a5" providerId="ADAL" clId="{D5E0A9A9-F65C-4A11-8A52-C08C357B573E}" dt="2024-01-20T00:32:46.965" v="1451" actId="478"/>
          <ac:cxnSpMkLst>
            <pc:docMk/>
            <pc:sldMk cId="1341409122" sldId="291"/>
            <ac:cxnSpMk id="15" creationId="{8B56C848-8133-2E8B-F750-7024352E7667}"/>
          </ac:cxnSpMkLst>
        </pc:cxn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1414970843" sldId="292"/>
        </pc:sldMkLst>
        <pc:spChg chg="del">
          <ac:chgData name="강명묵" userId="86eabdaf-b3d9-410b-94eb-b1f37b7ff2a5" providerId="ADAL" clId="{D5E0A9A9-F65C-4A11-8A52-C08C357B573E}" dt="2024-01-20T00:44:42.165" v="1835" actId="478"/>
          <ac:spMkLst>
            <pc:docMk/>
            <pc:sldMk cId="1414970843" sldId="292"/>
            <ac:spMk id="2" creationId="{8F256D76-6858-5283-EC67-21C8A91CE916}"/>
          </ac:spMkLst>
        </pc:spChg>
        <pc:spChg chg="mod">
          <ac:chgData name="강명묵" userId="86eabdaf-b3d9-410b-94eb-b1f37b7ff2a5" providerId="ADAL" clId="{D5E0A9A9-F65C-4A11-8A52-C08C357B573E}" dt="2024-01-20T01:05:45.957" v="2557" actId="20577"/>
          <ac:spMkLst>
            <pc:docMk/>
            <pc:sldMk cId="1414970843" sldId="292"/>
            <ac:spMk id="7" creationId="{8944251B-90CD-62CF-D171-D764189B4792}"/>
          </ac:spMkLst>
        </pc:spChg>
        <pc:spChg chg="add mod">
          <ac:chgData name="강명묵" userId="86eabdaf-b3d9-410b-94eb-b1f37b7ff2a5" providerId="ADAL" clId="{D5E0A9A9-F65C-4A11-8A52-C08C357B573E}" dt="2024-01-20T01:03:33.638" v="2364" actId="14100"/>
          <ac:spMkLst>
            <pc:docMk/>
            <pc:sldMk cId="1414970843" sldId="292"/>
            <ac:spMk id="9" creationId="{A2059275-AA49-86D2-09ED-BFCB7E3087A2}"/>
          </ac:spMkLst>
        </pc:spChg>
        <pc:spChg chg="mod">
          <ac:chgData name="강명묵" userId="86eabdaf-b3d9-410b-94eb-b1f37b7ff2a5" providerId="ADAL" clId="{D5E0A9A9-F65C-4A11-8A52-C08C357B573E}" dt="2024-01-20T00:37:38.021" v="1695" actId="14100"/>
          <ac:spMkLst>
            <pc:docMk/>
            <pc:sldMk cId="1414970843" sldId="292"/>
            <ac:spMk id="10" creationId="{8FE477FE-DAA4-D6D9-1147-671772297A2B}"/>
          </ac:spMkLst>
        </pc:spChg>
        <pc:spChg chg="del">
          <ac:chgData name="강명묵" userId="86eabdaf-b3d9-410b-94eb-b1f37b7ff2a5" providerId="ADAL" clId="{D5E0A9A9-F65C-4A11-8A52-C08C357B573E}" dt="2024-01-20T00:44:40.221" v="1834" actId="478"/>
          <ac:spMkLst>
            <pc:docMk/>
            <pc:sldMk cId="1414970843" sldId="292"/>
            <ac:spMk id="11" creationId="{1921FF57-A52B-4107-C6E0-DDE3E2969F06}"/>
          </ac:spMkLst>
        </pc:spChg>
        <pc:spChg chg="del">
          <ac:chgData name="강명묵" userId="86eabdaf-b3d9-410b-94eb-b1f37b7ff2a5" providerId="ADAL" clId="{D5E0A9A9-F65C-4A11-8A52-C08C357B573E}" dt="2024-01-20T00:44:40.221" v="1834" actId="478"/>
          <ac:spMkLst>
            <pc:docMk/>
            <pc:sldMk cId="1414970843" sldId="292"/>
            <ac:spMk id="12" creationId="{CEFF7CF5-7C3A-5E00-8508-602DF31C1E16}"/>
          </ac:spMkLst>
        </pc:spChg>
        <pc:spChg chg="del">
          <ac:chgData name="강명묵" userId="86eabdaf-b3d9-410b-94eb-b1f37b7ff2a5" providerId="ADAL" clId="{D5E0A9A9-F65C-4A11-8A52-C08C357B573E}" dt="2024-01-20T00:44:40.221" v="1834" actId="478"/>
          <ac:spMkLst>
            <pc:docMk/>
            <pc:sldMk cId="1414970843" sldId="292"/>
            <ac:spMk id="14" creationId="{6A44A7EC-FD71-C5FD-F433-B7A70B50C30E}"/>
          </ac:spMkLst>
        </pc:spChg>
        <pc:spChg chg="add mod">
          <ac:chgData name="강명묵" userId="86eabdaf-b3d9-410b-94eb-b1f37b7ff2a5" providerId="ADAL" clId="{D5E0A9A9-F65C-4A11-8A52-C08C357B573E}" dt="2024-01-20T01:03:29.814" v="2363" actId="14100"/>
          <ac:spMkLst>
            <pc:docMk/>
            <pc:sldMk cId="1414970843" sldId="292"/>
            <ac:spMk id="18" creationId="{B7B12F72-DB69-99F4-DBBC-926D840F2A1E}"/>
          </ac:spMkLst>
        </pc:spChg>
        <pc:spChg chg="add mod">
          <ac:chgData name="강명묵" userId="86eabdaf-b3d9-410b-94eb-b1f37b7ff2a5" providerId="ADAL" clId="{D5E0A9A9-F65C-4A11-8A52-C08C357B573E}" dt="2024-01-20T01:07:19.510" v="2565" actId="1076"/>
          <ac:spMkLst>
            <pc:docMk/>
            <pc:sldMk cId="1414970843" sldId="292"/>
            <ac:spMk id="19" creationId="{A8AF3FB3-FFE5-9478-010C-FAF52CAB14F8}"/>
          </ac:spMkLst>
        </pc:spChg>
        <pc:spChg chg="add mod">
          <ac:chgData name="강명묵" userId="86eabdaf-b3d9-410b-94eb-b1f37b7ff2a5" providerId="ADAL" clId="{D5E0A9A9-F65C-4A11-8A52-C08C357B573E}" dt="2024-01-21T05:43:02.173" v="13616"/>
          <ac:spMkLst>
            <pc:docMk/>
            <pc:sldMk cId="1414970843" sldId="292"/>
            <ac:spMk id="20" creationId="{4E08694B-9DD7-944D-7BE6-7340B2514D26}"/>
          </ac:spMkLst>
        </pc:spChg>
        <pc:spChg chg="add mod">
          <ac:chgData name="강명묵" userId="86eabdaf-b3d9-410b-94eb-b1f37b7ff2a5" providerId="ADAL" clId="{D5E0A9A9-F65C-4A11-8A52-C08C357B573E}" dt="2024-01-20T01:04:27.909" v="2547" actId="1076"/>
          <ac:spMkLst>
            <pc:docMk/>
            <pc:sldMk cId="1414970843" sldId="292"/>
            <ac:spMk id="23" creationId="{0A791AF1-7EAC-BDFC-ED22-452658794E5F}"/>
          </ac:spMkLst>
        </pc:spChg>
        <pc:picChg chg="add del mod">
          <ac:chgData name="강명묵" userId="86eabdaf-b3d9-410b-94eb-b1f37b7ff2a5" providerId="ADAL" clId="{D5E0A9A9-F65C-4A11-8A52-C08C357B573E}" dt="2024-01-20T00:53:33.845" v="1954" actId="478"/>
          <ac:picMkLst>
            <pc:docMk/>
            <pc:sldMk cId="1414970843" sldId="292"/>
            <ac:picMk id="4" creationId="{2C3D2D58-1FCF-AFCA-B361-4E8635B752CF}"/>
          </ac:picMkLst>
        </pc:picChg>
        <pc:picChg chg="del">
          <ac:chgData name="강명묵" userId="86eabdaf-b3d9-410b-94eb-b1f37b7ff2a5" providerId="ADAL" clId="{D5E0A9A9-F65C-4A11-8A52-C08C357B573E}" dt="2024-01-20T00:44:38.077" v="1833" actId="478"/>
          <ac:picMkLst>
            <pc:docMk/>
            <pc:sldMk cId="1414970843" sldId="292"/>
            <ac:picMk id="6" creationId="{6CE9AD75-E8A2-92C8-1F88-EDFD567BE60D}"/>
          </ac:picMkLst>
        </pc:picChg>
        <pc:picChg chg="add del mod">
          <ac:chgData name="강명묵" userId="86eabdaf-b3d9-410b-94eb-b1f37b7ff2a5" providerId="ADAL" clId="{D5E0A9A9-F65C-4A11-8A52-C08C357B573E}" dt="2024-01-20T00:54:18.382" v="1959" actId="22"/>
          <ac:picMkLst>
            <pc:docMk/>
            <pc:sldMk cId="1414970843" sldId="292"/>
            <ac:picMk id="15" creationId="{4C7170C5-FDD3-AC37-B6DE-D11E852BC3BF}"/>
          </ac:picMkLst>
        </pc:picChg>
        <pc:picChg chg="add mod">
          <ac:chgData name="강명묵" userId="86eabdaf-b3d9-410b-94eb-b1f37b7ff2a5" providerId="ADAL" clId="{D5E0A9A9-F65C-4A11-8A52-C08C357B573E}" dt="2024-01-20T00:54:26.692" v="1961" actId="1076"/>
          <ac:picMkLst>
            <pc:docMk/>
            <pc:sldMk cId="1414970843" sldId="292"/>
            <ac:picMk id="17" creationId="{E4F183DB-3C86-AEEC-6C88-70095DBCD80C}"/>
          </ac:picMkLst>
        </pc:picChg>
        <pc:picChg chg="add mod">
          <ac:chgData name="강명묵" userId="86eabdaf-b3d9-410b-94eb-b1f37b7ff2a5" providerId="ADAL" clId="{D5E0A9A9-F65C-4A11-8A52-C08C357B573E}" dt="2024-01-20T01:03:35.621" v="2365" actId="1076"/>
          <ac:picMkLst>
            <pc:docMk/>
            <pc:sldMk cId="1414970843" sldId="292"/>
            <ac:picMk id="22" creationId="{DC4D8267-A73F-BD63-FAFD-37702706867A}"/>
          </ac:picMkLst>
        </pc:picChg>
        <pc:picChg chg="add mod ord">
          <ac:chgData name="강명묵" userId="86eabdaf-b3d9-410b-94eb-b1f37b7ff2a5" providerId="ADAL" clId="{D5E0A9A9-F65C-4A11-8A52-C08C357B573E}" dt="2024-01-20T01:07:04.774" v="2563" actId="1076"/>
          <ac:picMkLst>
            <pc:docMk/>
            <pc:sldMk cId="1414970843" sldId="292"/>
            <ac:picMk id="25" creationId="{95B2B481-B346-F587-A85D-8D946D54EC08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1493765411" sldId="293"/>
        </pc:sldMkLst>
        <pc:spChg chg="mod">
          <ac:chgData name="강명묵" userId="86eabdaf-b3d9-410b-94eb-b1f37b7ff2a5" providerId="ADAL" clId="{D5E0A9A9-F65C-4A11-8A52-C08C357B573E}" dt="2024-01-20T00:45:23.814" v="1845" actId="404"/>
          <ac:spMkLst>
            <pc:docMk/>
            <pc:sldMk cId="1493765411" sldId="293"/>
            <ac:spMk id="2" creationId="{8F256D76-6858-5283-EC67-21C8A91CE916}"/>
          </ac:spMkLst>
        </pc:spChg>
        <pc:spChg chg="mod">
          <ac:chgData name="강명묵" userId="86eabdaf-b3d9-410b-94eb-b1f37b7ff2a5" providerId="ADAL" clId="{D5E0A9A9-F65C-4A11-8A52-C08C357B573E}" dt="2024-01-20T00:43:37.543" v="1832" actId="20577"/>
          <ac:spMkLst>
            <pc:docMk/>
            <pc:sldMk cId="1493765411" sldId="293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00:38:46.614" v="1699" actId="14100"/>
          <ac:spMkLst>
            <pc:docMk/>
            <pc:sldMk cId="1493765411" sldId="293"/>
            <ac:spMk id="10" creationId="{8FE477FE-DAA4-D6D9-1147-671772297A2B}"/>
          </ac:spMkLst>
        </pc:spChg>
        <pc:spChg chg="del">
          <ac:chgData name="강명묵" userId="86eabdaf-b3d9-410b-94eb-b1f37b7ff2a5" providerId="ADAL" clId="{D5E0A9A9-F65C-4A11-8A52-C08C357B573E}" dt="2024-01-20T00:40:30.981" v="1762" actId="478"/>
          <ac:spMkLst>
            <pc:docMk/>
            <pc:sldMk cId="1493765411" sldId="293"/>
            <ac:spMk id="11" creationId="{1921FF57-A52B-4107-C6E0-DDE3E2969F06}"/>
          </ac:spMkLst>
        </pc:spChg>
        <pc:spChg chg="add mod">
          <ac:chgData name="강명묵" userId="86eabdaf-b3d9-410b-94eb-b1f37b7ff2a5" providerId="ADAL" clId="{D5E0A9A9-F65C-4A11-8A52-C08C357B573E}" dt="2024-01-20T00:45:32.198" v="1848" actId="404"/>
          <ac:spMkLst>
            <pc:docMk/>
            <pc:sldMk cId="1493765411" sldId="293"/>
            <ac:spMk id="16" creationId="{CEB416B1-1000-4597-7F15-3FBFFD52558A}"/>
          </ac:spMkLst>
        </pc:spChg>
        <pc:spChg chg="add mod">
          <ac:chgData name="강명묵" userId="86eabdaf-b3d9-410b-94eb-b1f37b7ff2a5" providerId="ADAL" clId="{D5E0A9A9-F65C-4A11-8A52-C08C357B573E}" dt="2024-01-20T00:45:43.782" v="1852" actId="404"/>
          <ac:spMkLst>
            <pc:docMk/>
            <pc:sldMk cId="1493765411" sldId="293"/>
            <ac:spMk id="19" creationId="{0CF3C613-1D1F-E957-50E5-74671D157777}"/>
          </ac:spMkLst>
        </pc:spChg>
        <pc:spChg chg="add mod">
          <ac:chgData name="강명묵" userId="86eabdaf-b3d9-410b-94eb-b1f37b7ff2a5" providerId="ADAL" clId="{D5E0A9A9-F65C-4A11-8A52-C08C357B573E}" dt="2024-01-20T00:46:59.273" v="1869" actId="692"/>
          <ac:spMkLst>
            <pc:docMk/>
            <pc:sldMk cId="1493765411" sldId="293"/>
            <ac:spMk id="24" creationId="{9850660B-DE1F-B12C-14B0-78725C1ECD50}"/>
          </ac:spMkLst>
        </pc:spChg>
        <pc:spChg chg="add del mod">
          <ac:chgData name="강명묵" userId="86eabdaf-b3d9-410b-94eb-b1f37b7ff2a5" providerId="ADAL" clId="{D5E0A9A9-F65C-4A11-8A52-C08C357B573E}" dt="2024-01-21T05:46:11.400" v="13863" actId="14100"/>
          <ac:spMkLst>
            <pc:docMk/>
            <pc:sldMk cId="1493765411" sldId="293"/>
            <ac:spMk id="25" creationId="{6C540FC0-8E5C-70F5-A92E-8973A2A75A5E}"/>
          </ac:spMkLst>
        </pc:spChg>
        <pc:spChg chg="add mod">
          <ac:chgData name="강명묵" userId="86eabdaf-b3d9-410b-94eb-b1f37b7ff2a5" providerId="ADAL" clId="{D5E0A9A9-F65C-4A11-8A52-C08C357B573E}" dt="2024-01-20T00:52:17.207" v="1935" actId="1076"/>
          <ac:spMkLst>
            <pc:docMk/>
            <pc:sldMk cId="1493765411" sldId="293"/>
            <ac:spMk id="38" creationId="{95CC0B0A-E9DF-D612-D6CC-CF71E731C1B2}"/>
          </ac:spMkLst>
        </pc:spChg>
        <pc:spChg chg="add mod">
          <ac:chgData name="강명묵" userId="86eabdaf-b3d9-410b-94eb-b1f37b7ff2a5" providerId="ADAL" clId="{D5E0A9A9-F65C-4A11-8A52-C08C357B573E}" dt="2024-01-20T00:53:14.549" v="1953" actId="1076"/>
          <ac:spMkLst>
            <pc:docMk/>
            <pc:sldMk cId="1493765411" sldId="293"/>
            <ac:spMk id="44" creationId="{92AB0A97-303D-2F4E-D0EF-CB9AB01B73B2}"/>
          </ac:spMkLst>
        </pc:spChg>
        <pc:picChg chg="del">
          <ac:chgData name="강명묵" userId="86eabdaf-b3d9-410b-94eb-b1f37b7ff2a5" providerId="ADAL" clId="{D5E0A9A9-F65C-4A11-8A52-C08C357B573E}" dt="2024-01-20T00:39:47.301" v="1758" actId="478"/>
          <ac:picMkLst>
            <pc:docMk/>
            <pc:sldMk cId="1493765411" sldId="293"/>
            <ac:picMk id="4" creationId="{E5A17744-79A2-EFEA-6E14-D7891760BD23}"/>
          </ac:picMkLst>
        </pc:picChg>
        <pc:picChg chg="add del mod">
          <ac:chgData name="강명묵" userId="86eabdaf-b3d9-410b-94eb-b1f37b7ff2a5" providerId="ADAL" clId="{D5E0A9A9-F65C-4A11-8A52-C08C357B573E}" dt="2024-01-20T00:40:38.821" v="1765" actId="478"/>
          <ac:picMkLst>
            <pc:docMk/>
            <pc:sldMk cId="1493765411" sldId="293"/>
            <ac:picMk id="6" creationId="{B821259A-C939-EC21-1299-5E647E706372}"/>
          </ac:picMkLst>
        </pc:picChg>
        <pc:picChg chg="del">
          <ac:chgData name="강명묵" userId="86eabdaf-b3d9-410b-94eb-b1f37b7ff2a5" providerId="ADAL" clId="{D5E0A9A9-F65C-4A11-8A52-C08C357B573E}" dt="2024-01-20T00:40:33.229" v="1763" actId="478"/>
          <ac:picMkLst>
            <pc:docMk/>
            <pc:sldMk cId="1493765411" sldId="293"/>
            <ac:picMk id="9" creationId="{D7690269-349A-EBB2-A7A9-C3B9E6D436D2}"/>
          </ac:picMkLst>
        </pc:picChg>
        <pc:picChg chg="del">
          <ac:chgData name="강명묵" userId="86eabdaf-b3d9-410b-94eb-b1f37b7ff2a5" providerId="ADAL" clId="{D5E0A9A9-F65C-4A11-8A52-C08C357B573E}" dt="2024-01-20T00:40:35.261" v="1764" actId="478"/>
          <ac:picMkLst>
            <pc:docMk/>
            <pc:sldMk cId="1493765411" sldId="293"/>
            <ac:picMk id="13" creationId="{434BF76C-FF65-EE34-9F30-3FB821F7FBDB}"/>
          </ac:picMkLst>
        </pc:picChg>
        <pc:picChg chg="add mod">
          <ac:chgData name="강명묵" userId="86eabdaf-b3d9-410b-94eb-b1f37b7ff2a5" providerId="ADAL" clId="{D5E0A9A9-F65C-4A11-8A52-C08C357B573E}" dt="2024-01-20T00:45:27.558" v="1846" actId="1076"/>
          <ac:picMkLst>
            <pc:docMk/>
            <pc:sldMk cId="1493765411" sldId="293"/>
            <ac:picMk id="14" creationId="{88719956-09B7-81AE-9235-D58CC4EEF91A}"/>
          </ac:picMkLst>
        </pc:picChg>
        <pc:picChg chg="add mod">
          <ac:chgData name="강명묵" userId="86eabdaf-b3d9-410b-94eb-b1f37b7ff2a5" providerId="ADAL" clId="{D5E0A9A9-F65C-4A11-8A52-C08C357B573E}" dt="2024-01-20T00:45:37.669" v="1850" actId="14100"/>
          <ac:picMkLst>
            <pc:docMk/>
            <pc:sldMk cId="1493765411" sldId="293"/>
            <ac:picMk id="18" creationId="{DDCDBD44-6031-00E1-BABC-4D9A805FCBEA}"/>
          </ac:picMkLst>
        </pc:picChg>
        <pc:picChg chg="add mod">
          <ac:chgData name="강명묵" userId="86eabdaf-b3d9-410b-94eb-b1f37b7ff2a5" providerId="ADAL" clId="{D5E0A9A9-F65C-4A11-8A52-C08C357B573E}" dt="2024-01-20T00:45:50.533" v="1854" actId="14100"/>
          <ac:picMkLst>
            <pc:docMk/>
            <pc:sldMk cId="1493765411" sldId="293"/>
            <ac:picMk id="21" creationId="{5FF1BDAD-B2A8-9833-E31D-060B90CA9504}"/>
          </ac:picMkLst>
        </pc:picChg>
        <pc:picChg chg="add del mod">
          <ac:chgData name="강명묵" userId="86eabdaf-b3d9-410b-94eb-b1f37b7ff2a5" providerId="ADAL" clId="{D5E0A9A9-F65C-4A11-8A52-C08C357B573E}" dt="2024-01-21T05:46:03.241" v="13860" actId="478"/>
          <ac:picMkLst>
            <pc:docMk/>
            <pc:sldMk cId="1493765411" sldId="293"/>
            <ac:picMk id="23" creationId="{E7FE3B8D-8CE4-28A7-9A9A-C646BF64AF97}"/>
          </ac:picMkLst>
        </pc:picChg>
        <pc:picChg chg="add mod">
          <ac:chgData name="강명묵" userId="86eabdaf-b3d9-410b-94eb-b1f37b7ff2a5" providerId="ADAL" clId="{D5E0A9A9-F65C-4A11-8A52-C08C357B573E}" dt="2024-01-20T00:50:49.181" v="1925" actId="1076"/>
          <ac:picMkLst>
            <pc:docMk/>
            <pc:sldMk cId="1493765411" sldId="293"/>
            <ac:picMk id="43" creationId="{2A3BD85D-6FB9-B9C8-AC16-38DD37957937}"/>
          </ac:picMkLst>
        </pc:picChg>
        <pc:picChg chg="add mod ord">
          <ac:chgData name="강명묵" userId="86eabdaf-b3d9-410b-94eb-b1f37b7ff2a5" providerId="ADAL" clId="{D5E0A9A9-F65C-4A11-8A52-C08C357B573E}" dt="2024-01-21T05:46:08.591" v="13862" actId="167"/>
          <ac:picMkLst>
            <pc:docMk/>
            <pc:sldMk cId="1493765411" sldId="293"/>
            <ac:picMk id="46" creationId="{FAA25592-F880-D93E-AD7B-4CB8B0AC347A}"/>
          </ac:picMkLst>
        </pc:picChg>
        <pc:cxnChg chg="del">
          <ac:chgData name="강명묵" userId="86eabdaf-b3d9-410b-94eb-b1f37b7ff2a5" providerId="ADAL" clId="{D5E0A9A9-F65C-4A11-8A52-C08C357B573E}" dt="2024-01-20T00:40:35.261" v="1764" actId="478"/>
          <ac:cxnSpMkLst>
            <pc:docMk/>
            <pc:sldMk cId="1493765411" sldId="293"/>
            <ac:cxnSpMk id="15" creationId="{8B56C848-8133-2E8B-F750-7024352E7667}"/>
          </ac:cxnSpMkLst>
        </pc:cxnChg>
        <pc:cxnChg chg="add del mod">
          <ac:chgData name="강명묵" userId="86eabdaf-b3d9-410b-94eb-b1f37b7ff2a5" providerId="ADAL" clId="{D5E0A9A9-F65C-4A11-8A52-C08C357B573E}" dt="2024-01-20T00:47:45.981" v="1871" actId="478"/>
          <ac:cxnSpMkLst>
            <pc:docMk/>
            <pc:sldMk cId="1493765411" sldId="293"/>
            <ac:cxnSpMk id="27" creationId="{3A46A15B-257C-6190-CF3F-7EAE98181DF9}"/>
          </ac:cxnSpMkLst>
        </pc:cxnChg>
        <pc:cxnChg chg="add del mod">
          <ac:chgData name="강명묵" userId="86eabdaf-b3d9-410b-94eb-b1f37b7ff2a5" providerId="ADAL" clId="{D5E0A9A9-F65C-4A11-8A52-C08C357B573E}" dt="2024-01-20T00:47:59.086" v="1873" actId="11529"/>
          <ac:cxnSpMkLst>
            <pc:docMk/>
            <pc:sldMk cId="1493765411" sldId="293"/>
            <ac:cxnSpMk id="29" creationId="{752C722F-23B7-BDA6-5378-0407FFBFF1A0}"/>
          </ac:cxnSpMkLst>
        </pc:cxnChg>
        <pc:cxnChg chg="add mod">
          <ac:chgData name="강명묵" userId="86eabdaf-b3d9-410b-94eb-b1f37b7ff2a5" providerId="ADAL" clId="{D5E0A9A9-F65C-4A11-8A52-C08C357B573E}" dt="2024-01-20T00:48:38.277" v="1882" actId="1076"/>
          <ac:cxnSpMkLst>
            <pc:docMk/>
            <pc:sldMk cId="1493765411" sldId="293"/>
            <ac:cxnSpMk id="31" creationId="{CA9F2886-DA54-B49B-60ED-61B61EF97918}"/>
          </ac:cxnSpMkLst>
        </pc:cxnChg>
        <pc:cxnChg chg="add mod">
          <ac:chgData name="강명묵" userId="86eabdaf-b3d9-410b-94eb-b1f37b7ff2a5" providerId="ADAL" clId="{D5E0A9A9-F65C-4A11-8A52-C08C357B573E}" dt="2024-01-20T00:49:24.757" v="1886" actId="14100"/>
          <ac:cxnSpMkLst>
            <pc:docMk/>
            <pc:sldMk cId="1493765411" sldId="293"/>
            <ac:cxnSpMk id="39" creationId="{FB17281E-AD50-D694-F790-23B9229D0B5E}"/>
          </ac:cxnSpMkLst>
        </pc:cxn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1201154501" sldId="294"/>
        </pc:sldMkLst>
        <pc:spChg chg="add mod">
          <ac:chgData name="강명묵" userId="86eabdaf-b3d9-410b-94eb-b1f37b7ff2a5" providerId="ADAL" clId="{D5E0A9A9-F65C-4A11-8A52-C08C357B573E}" dt="2024-01-20T01:09:43.782" v="2626" actId="571"/>
          <ac:spMkLst>
            <pc:docMk/>
            <pc:sldMk cId="1201154501" sldId="294"/>
            <ac:spMk id="4" creationId="{21969FA7-9F99-DD3B-4B34-685E650F8359}"/>
          </ac:spMkLst>
        </pc:spChg>
        <pc:spChg chg="mod">
          <ac:chgData name="강명묵" userId="86eabdaf-b3d9-410b-94eb-b1f37b7ff2a5" providerId="ADAL" clId="{D5E0A9A9-F65C-4A11-8A52-C08C357B573E}" dt="2024-01-20T01:14:12.686" v="2804" actId="20577"/>
          <ac:spMkLst>
            <pc:docMk/>
            <pc:sldMk cId="1201154501" sldId="294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01:10:47.830" v="2666" actId="113"/>
          <ac:spMkLst>
            <pc:docMk/>
            <pc:sldMk cId="1201154501" sldId="294"/>
            <ac:spMk id="9" creationId="{A2059275-AA49-86D2-09ED-BFCB7E3087A2}"/>
          </ac:spMkLst>
        </pc:spChg>
        <pc:spChg chg="del">
          <ac:chgData name="강명묵" userId="86eabdaf-b3d9-410b-94eb-b1f37b7ff2a5" providerId="ADAL" clId="{D5E0A9A9-F65C-4A11-8A52-C08C357B573E}" dt="2024-01-20T01:02:57.622" v="2348" actId="478"/>
          <ac:spMkLst>
            <pc:docMk/>
            <pc:sldMk cId="1201154501" sldId="294"/>
            <ac:spMk id="18" creationId="{B7B12F72-DB69-99F4-DBBC-926D840F2A1E}"/>
          </ac:spMkLst>
        </pc:spChg>
        <pc:spChg chg="del">
          <ac:chgData name="강명묵" userId="86eabdaf-b3d9-410b-94eb-b1f37b7ff2a5" providerId="ADAL" clId="{D5E0A9A9-F65C-4A11-8A52-C08C357B573E}" dt="2024-01-20T01:02:57.622" v="2348" actId="478"/>
          <ac:spMkLst>
            <pc:docMk/>
            <pc:sldMk cId="1201154501" sldId="294"/>
            <ac:spMk id="19" creationId="{A8AF3FB3-FFE5-9478-010C-FAF52CAB14F8}"/>
          </ac:spMkLst>
        </pc:spChg>
        <pc:spChg chg="del">
          <ac:chgData name="강명묵" userId="86eabdaf-b3d9-410b-94eb-b1f37b7ff2a5" providerId="ADAL" clId="{D5E0A9A9-F65C-4A11-8A52-C08C357B573E}" dt="2024-01-20T01:02:57.622" v="2348" actId="478"/>
          <ac:spMkLst>
            <pc:docMk/>
            <pc:sldMk cId="1201154501" sldId="294"/>
            <ac:spMk id="20" creationId="{4E08694B-9DD7-944D-7BE6-7340B2514D26}"/>
          </ac:spMkLst>
        </pc:spChg>
        <pc:picChg chg="add del mod">
          <ac:chgData name="강명묵" userId="86eabdaf-b3d9-410b-94eb-b1f37b7ff2a5" providerId="ADAL" clId="{D5E0A9A9-F65C-4A11-8A52-C08C357B573E}" dt="2024-01-20T01:07:55.645" v="2590" actId="478"/>
          <ac:picMkLst>
            <pc:docMk/>
            <pc:sldMk cId="1201154501" sldId="294"/>
            <ac:picMk id="3" creationId="{2E7FAC84-D1C5-42F6-BA30-23E4ECB82D5B}"/>
          </ac:picMkLst>
        </pc:picChg>
        <pc:picChg chg="del">
          <ac:chgData name="강명묵" userId="86eabdaf-b3d9-410b-94eb-b1f37b7ff2a5" providerId="ADAL" clId="{D5E0A9A9-F65C-4A11-8A52-C08C357B573E}" dt="2024-01-20T01:02:57.622" v="2348" actId="478"/>
          <ac:picMkLst>
            <pc:docMk/>
            <pc:sldMk cId="1201154501" sldId="294"/>
            <ac:picMk id="17" creationId="{E4F183DB-3C86-AEEC-6C88-70095DBCD80C}"/>
          </ac:picMkLst>
        </pc:picChg>
      </pc:sldChg>
      <pc:sldChg chg="addSp delSp modSp add del mod">
        <pc:chgData name="강명묵" userId="86eabdaf-b3d9-410b-94eb-b1f37b7ff2a5" providerId="ADAL" clId="{D5E0A9A9-F65C-4A11-8A52-C08C357B573E}" dt="2024-01-20T01:15:26.477" v="2814" actId="47"/>
        <pc:sldMkLst>
          <pc:docMk/>
          <pc:sldMk cId="908829952" sldId="295"/>
        </pc:sldMkLst>
        <pc:spChg chg="mod">
          <ac:chgData name="강명묵" userId="86eabdaf-b3d9-410b-94eb-b1f37b7ff2a5" providerId="ADAL" clId="{D5E0A9A9-F65C-4A11-8A52-C08C357B573E}" dt="2024-01-20T01:14:15.965" v="2806" actId="20577"/>
          <ac:spMkLst>
            <pc:docMk/>
            <pc:sldMk cId="908829952" sldId="295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01:11:58.094" v="2771" actId="404"/>
          <ac:spMkLst>
            <pc:docMk/>
            <pc:sldMk cId="908829952" sldId="295"/>
            <ac:spMk id="9" creationId="{A2059275-AA49-86D2-09ED-BFCB7E3087A2}"/>
          </ac:spMkLst>
        </pc:spChg>
        <pc:spChg chg="mod">
          <ac:chgData name="강명묵" userId="86eabdaf-b3d9-410b-94eb-b1f37b7ff2a5" providerId="ADAL" clId="{D5E0A9A9-F65C-4A11-8A52-C08C357B573E}" dt="2024-01-20T01:11:28.655" v="2680" actId="20577"/>
          <ac:spMkLst>
            <pc:docMk/>
            <pc:sldMk cId="908829952" sldId="295"/>
            <ac:spMk id="10" creationId="{8FE477FE-DAA4-D6D9-1147-671772297A2B}"/>
          </ac:spMkLst>
        </pc:spChg>
        <pc:picChg chg="add del mod">
          <ac:chgData name="강명묵" userId="86eabdaf-b3d9-410b-94eb-b1f37b7ff2a5" providerId="ADAL" clId="{D5E0A9A9-F65C-4A11-8A52-C08C357B573E}" dt="2024-01-20T01:12:24.165" v="2777" actId="478"/>
          <ac:picMkLst>
            <pc:docMk/>
            <pc:sldMk cId="908829952" sldId="295"/>
            <ac:picMk id="3" creationId="{34CDB796-2816-9901-5D5A-CC179A23EAA7}"/>
          </ac:picMkLst>
        </pc:picChg>
        <pc:picChg chg="add mod">
          <ac:chgData name="강명묵" userId="86eabdaf-b3d9-410b-94eb-b1f37b7ff2a5" providerId="ADAL" clId="{D5E0A9A9-F65C-4A11-8A52-C08C357B573E}" dt="2024-01-20T01:12:23.037" v="2776" actId="1076"/>
          <ac:picMkLst>
            <pc:docMk/>
            <pc:sldMk cId="908829952" sldId="295"/>
            <ac:picMk id="6" creationId="{08C920AA-0B5B-1F23-D2CD-3C1B4684221E}"/>
          </ac:picMkLst>
        </pc:picChg>
        <pc:picChg chg="add del mod">
          <ac:chgData name="강명묵" userId="86eabdaf-b3d9-410b-94eb-b1f37b7ff2a5" providerId="ADAL" clId="{D5E0A9A9-F65C-4A11-8A52-C08C357B573E}" dt="2024-01-20T01:13:39.086" v="2797" actId="478"/>
          <ac:picMkLst>
            <pc:docMk/>
            <pc:sldMk cId="908829952" sldId="295"/>
            <ac:picMk id="12" creationId="{D72C98E3-E446-4A0F-6458-08A507CDC40F}"/>
          </ac:picMkLst>
        </pc:picChg>
        <pc:picChg chg="add del mod">
          <ac:chgData name="강명묵" userId="86eabdaf-b3d9-410b-94eb-b1f37b7ff2a5" providerId="ADAL" clId="{D5E0A9A9-F65C-4A11-8A52-C08C357B573E}" dt="2024-01-20T01:13:39.086" v="2797" actId="478"/>
          <ac:picMkLst>
            <pc:docMk/>
            <pc:sldMk cId="908829952" sldId="295"/>
            <ac:picMk id="14" creationId="{0EC6911E-9673-6727-8F6C-177997662578}"/>
          </ac:picMkLst>
        </pc:picChg>
        <pc:picChg chg="add mod">
          <ac:chgData name="강명묵" userId="86eabdaf-b3d9-410b-94eb-b1f37b7ff2a5" providerId="ADAL" clId="{D5E0A9A9-F65C-4A11-8A52-C08C357B573E}" dt="2024-01-20T01:14:04.404" v="2803" actId="1076"/>
          <ac:picMkLst>
            <pc:docMk/>
            <pc:sldMk cId="908829952" sldId="295"/>
            <ac:picMk id="16" creationId="{42C1F859-E49B-1BF4-313E-4D3C871E8DEC}"/>
          </ac:picMkLst>
        </pc:picChg>
        <pc:picChg chg="add mod">
          <ac:chgData name="강명묵" userId="86eabdaf-b3d9-410b-94eb-b1f37b7ff2a5" providerId="ADAL" clId="{D5E0A9A9-F65C-4A11-8A52-C08C357B573E}" dt="2024-01-20T01:13:48.325" v="2801" actId="1076"/>
          <ac:picMkLst>
            <pc:docMk/>
            <pc:sldMk cId="908829952" sldId="295"/>
            <ac:picMk id="18" creationId="{5CA58D8D-F2ED-EE48-0F7A-9F6C577F97FD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3127442893" sldId="296"/>
        </pc:sldMkLst>
        <pc:picChg chg="add mod">
          <ac:chgData name="강명묵" userId="86eabdaf-b3d9-410b-94eb-b1f37b7ff2a5" providerId="ADAL" clId="{D5E0A9A9-F65C-4A11-8A52-C08C357B573E}" dt="2024-01-20T01:15:04.980" v="2813" actId="1076"/>
          <ac:picMkLst>
            <pc:docMk/>
            <pc:sldMk cId="3127442893" sldId="296"/>
            <ac:picMk id="3" creationId="{FD3FAC30-32F8-7103-30D9-B41E81608255}"/>
          </ac:picMkLst>
        </pc:picChg>
        <pc:cxnChg chg="add del mod">
          <ac:chgData name="강명묵" userId="86eabdaf-b3d9-410b-94eb-b1f37b7ff2a5" providerId="ADAL" clId="{D5E0A9A9-F65C-4A11-8A52-C08C357B573E}" dt="2024-01-20T01:15:55.999" v="2821" actId="478"/>
          <ac:cxnSpMkLst>
            <pc:docMk/>
            <pc:sldMk cId="3127442893" sldId="296"/>
            <ac:cxnSpMk id="4" creationId="{1B4C107F-789E-D134-5558-954791A45AA0}"/>
          </ac:cxnSpMkLst>
        </pc:cxn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3092888696" sldId="297"/>
        </pc:sldMkLst>
        <pc:spChg chg="mod">
          <ac:chgData name="강명묵" userId="86eabdaf-b3d9-410b-94eb-b1f37b7ff2a5" providerId="ADAL" clId="{D5E0A9A9-F65C-4A11-8A52-C08C357B573E}" dt="2024-01-20T07:19:54.847" v="4424" actId="20577"/>
          <ac:spMkLst>
            <pc:docMk/>
            <pc:sldMk cId="3092888696" sldId="297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01:21:18.022" v="3055" actId="20577"/>
          <ac:spMkLst>
            <pc:docMk/>
            <pc:sldMk cId="3092888696" sldId="297"/>
            <ac:spMk id="9" creationId="{A2059275-AA49-86D2-09ED-BFCB7E3087A2}"/>
          </ac:spMkLst>
        </pc:spChg>
        <pc:spChg chg="add mod">
          <ac:chgData name="강명묵" userId="86eabdaf-b3d9-410b-94eb-b1f37b7ff2a5" providerId="ADAL" clId="{D5E0A9A9-F65C-4A11-8A52-C08C357B573E}" dt="2024-01-20T01:19:10.461" v="2898" actId="1076"/>
          <ac:spMkLst>
            <pc:docMk/>
            <pc:sldMk cId="3092888696" sldId="297"/>
            <ac:spMk id="12" creationId="{8AC70D0E-47A3-0D17-9A4F-34F63F3A5B46}"/>
          </ac:spMkLst>
        </pc:spChg>
        <pc:picChg chg="add del">
          <ac:chgData name="강명묵" userId="86eabdaf-b3d9-410b-94eb-b1f37b7ff2a5" providerId="ADAL" clId="{D5E0A9A9-F65C-4A11-8A52-C08C357B573E}" dt="2024-01-20T01:17:25.125" v="2890" actId="478"/>
          <ac:picMkLst>
            <pc:docMk/>
            <pc:sldMk cId="3092888696" sldId="297"/>
            <ac:picMk id="3" creationId="{FD3FAC30-32F8-7103-30D9-B41E81608255}"/>
          </ac:picMkLst>
        </pc:picChg>
        <pc:picChg chg="del">
          <ac:chgData name="강명묵" userId="86eabdaf-b3d9-410b-94eb-b1f37b7ff2a5" providerId="ADAL" clId="{D5E0A9A9-F65C-4A11-8A52-C08C357B573E}" dt="2024-01-20T01:17:17.213" v="2883" actId="478"/>
          <ac:picMkLst>
            <pc:docMk/>
            <pc:sldMk cId="3092888696" sldId="297"/>
            <ac:picMk id="6" creationId="{08C920AA-0B5B-1F23-D2CD-3C1B4684221E}"/>
          </ac:picMkLst>
        </pc:picChg>
        <pc:picChg chg="add del mod">
          <ac:chgData name="강명묵" userId="86eabdaf-b3d9-410b-94eb-b1f37b7ff2a5" providerId="ADAL" clId="{D5E0A9A9-F65C-4A11-8A52-C08C357B573E}" dt="2024-01-20T01:18:58.108" v="2895" actId="478"/>
          <ac:picMkLst>
            <pc:docMk/>
            <pc:sldMk cId="3092888696" sldId="297"/>
            <ac:picMk id="11" creationId="{18CFD510-1186-5595-B921-BE837C117977}"/>
          </ac:picMkLst>
        </pc:picChg>
        <pc:picChg chg="add mod modCrop">
          <ac:chgData name="강명묵" userId="86eabdaf-b3d9-410b-94eb-b1f37b7ff2a5" providerId="ADAL" clId="{D5E0A9A9-F65C-4A11-8A52-C08C357B573E}" dt="2024-01-20T01:19:51.333" v="2905" actId="1076"/>
          <ac:picMkLst>
            <pc:docMk/>
            <pc:sldMk cId="3092888696" sldId="297"/>
            <ac:picMk id="13" creationId="{4D376198-E5C0-76A8-603A-B159CFD11073}"/>
          </ac:picMkLst>
        </pc:picChg>
        <pc:picChg chg="add del">
          <ac:chgData name="강명묵" userId="86eabdaf-b3d9-410b-94eb-b1f37b7ff2a5" providerId="ADAL" clId="{D5E0A9A9-F65C-4A11-8A52-C08C357B573E}" dt="2024-01-20T01:19:11.813" v="2899" actId="478"/>
          <ac:picMkLst>
            <pc:docMk/>
            <pc:sldMk cId="3092888696" sldId="297"/>
            <ac:picMk id="16" creationId="{42C1F859-E49B-1BF4-313E-4D3C871E8DEC}"/>
          </ac:picMkLst>
        </pc:picChg>
        <pc:picChg chg="del">
          <ac:chgData name="강명묵" userId="86eabdaf-b3d9-410b-94eb-b1f37b7ff2a5" providerId="ADAL" clId="{D5E0A9A9-F65C-4A11-8A52-C08C357B573E}" dt="2024-01-20T01:17:17.549" v="2884" actId="478"/>
          <ac:picMkLst>
            <pc:docMk/>
            <pc:sldMk cId="3092888696" sldId="297"/>
            <ac:picMk id="18" creationId="{5CA58D8D-F2ED-EE48-0F7A-9F6C577F97FD}"/>
          </ac:picMkLst>
        </pc:picChg>
        <pc:cxnChg chg="del">
          <ac:chgData name="강명묵" userId="86eabdaf-b3d9-410b-94eb-b1f37b7ff2a5" providerId="ADAL" clId="{D5E0A9A9-F65C-4A11-8A52-C08C357B573E}" dt="2024-01-20T01:17:18.549" v="2885" actId="478"/>
          <ac:cxnSpMkLst>
            <pc:docMk/>
            <pc:sldMk cId="3092888696" sldId="297"/>
            <ac:cxnSpMk id="4" creationId="{1B4C107F-789E-D134-5558-954791A45AA0}"/>
          </ac:cxnSpMkLst>
        </pc:cxn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449559193" sldId="298"/>
        </pc:sldMkLst>
        <pc:spChg chg="mod">
          <ac:chgData name="강명묵" userId="86eabdaf-b3d9-410b-94eb-b1f37b7ff2a5" providerId="ADAL" clId="{D5E0A9A9-F65C-4A11-8A52-C08C357B573E}" dt="2024-01-20T07:19:58.463" v="4426" actId="20577"/>
          <ac:spMkLst>
            <pc:docMk/>
            <pc:sldMk cId="449559193" sldId="298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01:21:33.134" v="3085" actId="20577"/>
          <ac:spMkLst>
            <pc:docMk/>
            <pc:sldMk cId="449559193" sldId="298"/>
            <ac:spMk id="9" creationId="{A2059275-AA49-86D2-09ED-BFCB7E3087A2}"/>
          </ac:spMkLst>
        </pc:spChg>
        <pc:spChg chg="mod">
          <ac:chgData name="강명묵" userId="86eabdaf-b3d9-410b-94eb-b1f37b7ff2a5" providerId="ADAL" clId="{D5E0A9A9-F65C-4A11-8A52-C08C357B573E}" dt="2024-01-20T01:22:41.493" v="3097" actId="1076"/>
          <ac:spMkLst>
            <pc:docMk/>
            <pc:sldMk cId="449559193" sldId="298"/>
            <ac:spMk id="12" creationId="{8AC70D0E-47A3-0D17-9A4F-34F63F3A5B46}"/>
          </ac:spMkLst>
        </pc:spChg>
        <pc:picChg chg="add del mod modCrop">
          <ac:chgData name="강명묵" userId="86eabdaf-b3d9-410b-94eb-b1f37b7ff2a5" providerId="ADAL" clId="{D5E0A9A9-F65C-4A11-8A52-C08C357B573E}" dt="2024-01-20T01:22:45.740" v="3099" actId="1076"/>
          <ac:picMkLst>
            <pc:docMk/>
            <pc:sldMk cId="449559193" sldId="298"/>
            <ac:picMk id="13" creationId="{4D376198-E5C0-76A8-603A-B159CFD11073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4293975405" sldId="299"/>
        </pc:sldMkLst>
        <pc:spChg chg="add mod">
          <ac:chgData name="강명묵" userId="86eabdaf-b3d9-410b-94eb-b1f37b7ff2a5" providerId="ADAL" clId="{D5E0A9A9-F65C-4A11-8A52-C08C357B573E}" dt="2024-01-20T01:28:46.504" v="3244" actId="408"/>
          <ac:spMkLst>
            <pc:docMk/>
            <pc:sldMk cId="4293975405" sldId="299"/>
            <ac:spMk id="2" creationId="{7CB1EEA0-CFDE-4913-54B3-F9FB515F3A95}"/>
          </ac:spMkLst>
        </pc:spChg>
        <pc:spChg chg="add mod">
          <ac:chgData name="강명묵" userId="86eabdaf-b3d9-410b-94eb-b1f37b7ff2a5" providerId="ADAL" clId="{D5E0A9A9-F65C-4A11-8A52-C08C357B573E}" dt="2024-01-20T01:28:46.504" v="3244" actId="408"/>
          <ac:spMkLst>
            <pc:docMk/>
            <pc:sldMk cId="4293975405" sldId="299"/>
            <ac:spMk id="3" creationId="{AE962E60-67BB-BFDD-90ED-1D87E14C5959}"/>
          </ac:spMkLst>
        </pc:spChg>
        <pc:spChg chg="add mod">
          <ac:chgData name="강명묵" userId="86eabdaf-b3d9-410b-94eb-b1f37b7ff2a5" providerId="ADAL" clId="{D5E0A9A9-F65C-4A11-8A52-C08C357B573E}" dt="2024-01-20T01:28:46.504" v="3244" actId="408"/>
          <ac:spMkLst>
            <pc:docMk/>
            <pc:sldMk cId="4293975405" sldId="299"/>
            <ac:spMk id="4" creationId="{17FFCE7E-BD38-A638-41C8-1DB1AA2010EE}"/>
          </ac:spMkLst>
        </pc:spChg>
        <pc:spChg chg="add mod">
          <ac:chgData name="강명묵" userId="86eabdaf-b3d9-410b-94eb-b1f37b7ff2a5" providerId="ADAL" clId="{D5E0A9A9-F65C-4A11-8A52-C08C357B573E}" dt="2024-01-20T01:24:34.527" v="3142" actId="571"/>
          <ac:spMkLst>
            <pc:docMk/>
            <pc:sldMk cId="4293975405" sldId="299"/>
            <ac:spMk id="6" creationId="{C123BB71-435C-6629-F8F9-F4EADAAE5248}"/>
          </ac:spMkLst>
        </pc:spChg>
        <pc:spChg chg="mod">
          <ac:chgData name="강명묵" userId="86eabdaf-b3d9-410b-94eb-b1f37b7ff2a5" providerId="ADAL" clId="{D5E0A9A9-F65C-4A11-8A52-C08C357B573E}" dt="2024-01-20T07:20:01.663" v="4428" actId="20577"/>
          <ac:spMkLst>
            <pc:docMk/>
            <pc:sldMk cId="4293975405" sldId="299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01:23:10.774" v="3116" actId="20577"/>
          <ac:spMkLst>
            <pc:docMk/>
            <pc:sldMk cId="4293975405" sldId="299"/>
            <ac:spMk id="9" creationId="{A2059275-AA49-86D2-09ED-BFCB7E3087A2}"/>
          </ac:spMkLst>
        </pc:spChg>
        <pc:spChg chg="add mod">
          <ac:chgData name="강명묵" userId="86eabdaf-b3d9-410b-94eb-b1f37b7ff2a5" providerId="ADAL" clId="{D5E0A9A9-F65C-4A11-8A52-C08C357B573E}" dt="2024-01-20T01:24:34.527" v="3142" actId="571"/>
          <ac:spMkLst>
            <pc:docMk/>
            <pc:sldMk cId="4293975405" sldId="299"/>
            <ac:spMk id="11" creationId="{2AEE7F1A-B470-4557-3FF0-4C8A7A5F954F}"/>
          </ac:spMkLst>
        </pc:spChg>
        <pc:spChg chg="mod">
          <ac:chgData name="강명묵" userId="86eabdaf-b3d9-410b-94eb-b1f37b7ff2a5" providerId="ADAL" clId="{D5E0A9A9-F65C-4A11-8A52-C08C357B573E}" dt="2024-01-20T01:28:41.867" v="3243" actId="408"/>
          <ac:spMkLst>
            <pc:docMk/>
            <pc:sldMk cId="4293975405" sldId="299"/>
            <ac:spMk id="12" creationId="{8AC70D0E-47A3-0D17-9A4F-34F63F3A5B46}"/>
          </ac:spMkLst>
        </pc:spChg>
        <pc:spChg chg="add mod">
          <ac:chgData name="강명묵" userId="86eabdaf-b3d9-410b-94eb-b1f37b7ff2a5" providerId="ADAL" clId="{D5E0A9A9-F65C-4A11-8A52-C08C357B573E}" dt="2024-01-20T01:24:34.215" v="3141" actId="571"/>
          <ac:spMkLst>
            <pc:docMk/>
            <pc:sldMk cId="4293975405" sldId="299"/>
            <ac:spMk id="14" creationId="{82866694-A2FB-2E5C-6C04-4A89D1A62A17}"/>
          </ac:spMkLst>
        </pc:spChg>
        <pc:spChg chg="add mod">
          <ac:chgData name="강명묵" userId="86eabdaf-b3d9-410b-94eb-b1f37b7ff2a5" providerId="ADAL" clId="{D5E0A9A9-F65C-4A11-8A52-C08C357B573E}" dt="2024-01-20T01:24:34.215" v="3141" actId="571"/>
          <ac:spMkLst>
            <pc:docMk/>
            <pc:sldMk cId="4293975405" sldId="299"/>
            <ac:spMk id="15" creationId="{39F8A41A-7CCE-36E4-35F3-2E16B64A96AD}"/>
          </ac:spMkLst>
        </pc:spChg>
        <pc:spChg chg="add mod">
          <ac:chgData name="강명묵" userId="86eabdaf-b3d9-410b-94eb-b1f37b7ff2a5" providerId="ADAL" clId="{D5E0A9A9-F65C-4A11-8A52-C08C357B573E}" dt="2024-01-20T01:24:49.103" v="3153" actId="571"/>
          <ac:spMkLst>
            <pc:docMk/>
            <pc:sldMk cId="4293975405" sldId="299"/>
            <ac:spMk id="16" creationId="{E563E2AA-15B3-3FB0-3BF7-5F7F42C227DA}"/>
          </ac:spMkLst>
        </pc:spChg>
        <pc:spChg chg="add mod">
          <ac:chgData name="강명묵" userId="86eabdaf-b3d9-410b-94eb-b1f37b7ff2a5" providerId="ADAL" clId="{D5E0A9A9-F65C-4A11-8A52-C08C357B573E}" dt="2024-01-20T01:24:49.103" v="3153" actId="571"/>
          <ac:spMkLst>
            <pc:docMk/>
            <pc:sldMk cId="4293975405" sldId="299"/>
            <ac:spMk id="17" creationId="{531AFEA0-8006-B1CA-5CB0-7E9C757A5FD9}"/>
          </ac:spMkLst>
        </pc:spChg>
        <pc:spChg chg="add mod">
          <ac:chgData name="강명묵" userId="86eabdaf-b3d9-410b-94eb-b1f37b7ff2a5" providerId="ADAL" clId="{D5E0A9A9-F65C-4A11-8A52-C08C357B573E}" dt="2024-01-20T01:28:54.660" v="3245" actId="408"/>
          <ac:spMkLst>
            <pc:docMk/>
            <pc:sldMk cId="4293975405" sldId="299"/>
            <ac:spMk id="18" creationId="{0C109234-64FD-3275-5EB5-D2EB8CD0BA4C}"/>
          </ac:spMkLst>
        </pc:spChg>
        <pc:spChg chg="add mod">
          <ac:chgData name="강명묵" userId="86eabdaf-b3d9-410b-94eb-b1f37b7ff2a5" providerId="ADAL" clId="{D5E0A9A9-F65C-4A11-8A52-C08C357B573E}" dt="2024-01-20T01:29:22.819" v="3247" actId="408"/>
          <ac:spMkLst>
            <pc:docMk/>
            <pc:sldMk cId="4293975405" sldId="299"/>
            <ac:spMk id="19" creationId="{356A83FC-BDCB-AED0-EC0B-DB3CA4A1C9A8}"/>
          </ac:spMkLst>
        </pc:spChg>
        <pc:spChg chg="add mod">
          <ac:chgData name="강명묵" userId="86eabdaf-b3d9-410b-94eb-b1f37b7ff2a5" providerId="ADAL" clId="{D5E0A9A9-F65C-4A11-8A52-C08C357B573E}" dt="2024-01-20T01:28:46.504" v="3244" actId="408"/>
          <ac:spMkLst>
            <pc:docMk/>
            <pc:sldMk cId="4293975405" sldId="299"/>
            <ac:spMk id="20" creationId="{6C2AD862-B8D1-803D-2033-447BD1C3FE21}"/>
          </ac:spMkLst>
        </pc:spChg>
        <pc:spChg chg="add mod">
          <ac:chgData name="강명묵" userId="86eabdaf-b3d9-410b-94eb-b1f37b7ff2a5" providerId="ADAL" clId="{D5E0A9A9-F65C-4A11-8A52-C08C357B573E}" dt="2024-01-20T01:28:46.504" v="3244" actId="408"/>
          <ac:spMkLst>
            <pc:docMk/>
            <pc:sldMk cId="4293975405" sldId="299"/>
            <ac:spMk id="21" creationId="{5FC89276-8B40-A053-DB00-2DE6D1E31DEA}"/>
          </ac:spMkLst>
        </pc:spChg>
        <pc:spChg chg="add mod">
          <ac:chgData name="강명묵" userId="86eabdaf-b3d9-410b-94eb-b1f37b7ff2a5" providerId="ADAL" clId="{D5E0A9A9-F65C-4A11-8A52-C08C357B573E}" dt="2024-01-20T01:28:46.504" v="3244" actId="408"/>
          <ac:spMkLst>
            <pc:docMk/>
            <pc:sldMk cId="4293975405" sldId="299"/>
            <ac:spMk id="22" creationId="{A7A713C9-B987-A33B-B838-029B9537AEDD}"/>
          </ac:spMkLst>
        </pc:spChg>
        <pc:spChg chg="add mod">
          <ac:chgData name="강명묵" userId="86eabdaf-b3d9-410b-94eb-b1f37b7ff2a5" providerId="ADAL" clId="{D5E0A9A9-F65C-4A11-8A52-C08C357B573E}" dt="2024-01-20T01:29:09.236" v="3246" actId="408"/>
          <ac:spMkLst>
            <pc:docMk/>
            <pc:sldMk cId="4293975405" sldId="299"/>
            <ac:spMk id="23" creationId="{F4B089A8-F854-143D-309E-D80CC12BDA3B}"/>
          </ac:spMkLst>
        </pc:spChg>
        <pc:spChg chg="add mod">
          <ac:chgData name="강명묵" userId="86eabdaf-b3d9-410b-94eb-b1f37b7ff2a5" providerId="ADAL" clId="{D5E0A9A9-F65C-4A11-8A52-C08C357B573E}" dt="2024-01-20T01:28:41.867" v="3243" actId="408"/>
          <ac:spMkLst>
            <pc:docMk/>
            <pc:sldMk cId="4293975405" sldId="299"/>
            <ac:spMk id="24" creationId="{06880308-15B1-514F-5D64-13BDB3BFBD7A}"/>
          </ac:spMkLst>
        </pc:spChg>
        <pc:spChg chg="add mod">
          <ac:chgData name="강명묵" userId="86eabdaf-b3d9-410b-94eb-b1f37b7ff2a5" providerId="ADAL" clId="{D5E0A9A9-F65C-4A11-8A52-C08C357B573E}" dt="2024-01-20T01:28:01.582" v="3242" actId="113"/>
          <ac:spMkLst>
            <pc:docMk/>
            <pc:sldMk cId="4293975405" sldId="299"/>
            <ac:spMk id="25" creationId="{23BC2867-9A88-84CC-163B-9367D348B92A}"/>
          </ac:spMkLst>
        </pc:spChg>
        <pc:spChg chg="add mod">
          <ac:chgData name="강명묵" userId="86eabdaf-b3d9-410b-94eb-b1f37b7ff2a5" providerId="ADAL" clId="{D5E0A9A9-F65C-4A11-8A52-C08C357B573E}" dt="2024-01-20T01:27:26.776" v="3236"/>
          <ac:spMkLst>
            <pc:docMk/>
            <pc:sldMk cId="4293975405" sldId="299"/>
            <ac:spMk id="26" creationId="{3C93D2DE-C7C2-4AD8-0DD2-31FAFC904569}"/>
          </ac:spMkLst>
        </pc:spChg>
        <pc:spChg chg="add mod">
          <ac:chgData name="강명묵" userId="86eabdaf-b3d9-410b-94eb-b1f37b7ff2a5" providerId="ADAL" clId="{D5E0A9A9-F65C-4A11-8A52-C08C357B573E}" dt="2024-01-21T06:04:22.557" v="18952" actId="692"/>
          <ac:spMkLst>
            <pc:docMk/>
            <pc:sldMk cId="4293975405" sldId="299"/>
            <ac:spMk id="27" creationId="{5C395BE4-97B0-1A2D-9366-C8F4A3C22D18}"/>
          </ac:spMkLst>
        </pc:spChg>
        <pc:spChg chg="add mod">
          <ac:chgData name="강명묵" userId="86eabdaf-b3d9-410b-94eb-b1f37b7ff2a5" providerId="ADAL" clId="{D5E0A9A9-F65C-4A11-8A52-C08C357B573E}" dt="2024-01-21T06:04:25.800" v="18953" actId="571"/>
          <ac:spMkLst>
            <pc:docMk/>
            <pc:sldMk cId="4293975405" sldId="299"/>
            <ac:spMk id="28" creationId="{757B055B-04A9-F3D8-3FE1-544427089F80}"/>
          </ac:spMkLst>
        </pc:spChg>
        <pc:spChg chg="add mod">
          <ac:chgData name="강명묵" userId="86eabdaf-b3d9-410b-94eb-b1f37b7ff2a5" providerId="ADAL" clId="{D5E0A9A9-F65C-4A11-8A52-C08C357B573E}" dt="2024-01-21T06:04:30.632" v="18954" actId="571"/>
          <ac:spMkLst>
            <pc:docMk/>
            <pc:sldMk cId="4293975405" sldId="299"/>
            <ac:spMk id="29" creationId="{735412D9-A1F7-68CD-3085-955D7C78D775}"/>
          </ac:spMkLst>
        </pc:spChg>
        <pc:picChg chg="del">
          <ac:chgData name="강명묵" userId="86eabdaf-b3d9-410b-94eb-b1f37b7ff2a5" providerId="ADAL" clId="{D5E0A9A9-F65C-4A11-8A52-C08C357B573E}" dt="2024-01-20T01:24:08.590" v="3122" actId="478"/>
          <ac:picMkLst>
            <pc:docMk/>
            <pc:sldMk cId="4293975405" sldId="299"/>
            <ac:picMk id="13" creationId="{4D376198-E5C0-76A8-603A-B159CFD11073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3897291261" sldId="300"/>
        </pc:sldMkLst>
        <pc:spChg chg="mod">
          <ac:chgData name="강명묵" userId="86eabdaf-b3d9-410b-94eb-b1f37b7ff2a5" providerId="ADAL" clId="{D5E0A9A9-F65C-4A11-8A52-C08C357B573E}" dt="2024-01-20T01:34:48.254" v="3376" actId="20577"/>
          <ac:spMkLst>
            <pc:docMk/>
            <pc:sldMk cId="3897291261" sldId="300"/>
            <ac:spMk id="2" creationId="{8F256D76-6858-5283-EC67-21C8A91CE916}"/>
          </ac:spMkLst>
        </pc:spChg>
        <pc:spChg chg="mod">
          <ac:chgData name="강명묵" userId="86eabdaf-b3d9-410b-94eb-b1f37b7ff2a5" providerId="ADAL" clId="{D5E0A9A9-F65C-4A11-8A52-C08C357B573E}" dt="2024-01-20T01:30:19.655" v="3267" actId="20577"/>
          <ac:spMkLst>
            <pc:docMk/>
            <pc:sldMk cId="3897291261" sldId="300"/>
            <ac:spMk id="5" creationId="{FAFE00E8-0241-1237-420C-568DBBABD33A}"/>
          </ac:spMkLst>
        </pc:spChg>
        <pc:spChg chg="mod">
          <ac:chgData name="강명묵" userId="86eabdaf-b3d9-410b-94eb-b1f37b7ff2a5" providerId="ADAL" clId="{D5E0A9A9-F65C-4A11-8A52-C08C357B573E}" dt="2024-01-20T07:20:04.839" v="4431" actId="20577"/>
          <ac:spMkLst>
            <pc:docMk/>
            <pc:sldMk cId="3897291261" sldId="300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01:33:29.981" v="3313" actId="14100"/>
          <ac:spMkLst>
            <pc:docMk/>
            <pc:sldMk cId="3897291261" sldId="300"/>
            <ac:spMk id="10" creationId="{8FE477FE-DAA4-D6D9-1147-671772297A2B}"/>
          </ac:spMkLst>
        </pc:spChg>
        <pc:spChg chg="del">
          <ac:chgData name="강명묵" userId="86eabdaf-b3d9-410b-94eb-b1f37b7ff2a5" providerId="ADAL" clId="{D5E0A9A9-F65C-4A11-8A52-C08C357B573E}" dt="2024-01-20T01:35:06.237" v="3383" actId="478"/>
          <ac:spMkLst>
            <pc:docMk/>
            <pc:sldMk cId="3897291261" sldId="300"/>
            <ac:spMk id="11" creationId="{1921FF57-A52B-4107-C6E0-DDE3E2969F06}"/>
          </ac:spMkLst>
        </pc:spChg>
        <pc:spChg chg="add mod">
          <ac:chgData name="강명묵" userId="86eabdaf-b3d9-410b-94eb-b1f37b7ff2a5" providerId="ADAL" clId="{D5E0A9A9-F65C-4A11-8A52-C08C357B573E}" dt="2024-01-20T01:37:20.598" v="3596" actId="20577"/>
          <ac:spMkLst>
            <pc:docMk/>
            <pc:sldMk cId="3897291261" sldId="300"/>
            <ac:spMk id="12" creationId="{56BDF796-6170-2783-493F-CE05206D6833}"/>
          </ac:spMkLst>
        </pc:spChg>
        <pc:spChg chg="add mod">
          <ac:chgData name="강명묵" userId="86eabdaf-b3d9-410b-94eb-b1f37b7ff2a5" providerId="ADAL" clId="{D5E0A9A9-F65C-4A11-8A52-C08C357B573E}" dt="2024-01-20T07:15:34.712" v="4129" actId="113"/>
          <ac:spMkLst>
            <pc:docMk/>
            <pc:sldMk cId="3897291261" sldId="300"/>
            <ac:spMk id="23" creationId="{9CAB9CEA-B803-2F01-8240-292CCDC1FA55}"/>
          </ac:spMkLst>
        </pc:spChg>
        <pc:spChg chg="add mod">
          <ac:chgData name="강명묵" userId="86eabdaf-b3d9-410b-94eb-b1f37b7ff2a5" providerId="ADAL" clId="{D5E0A9A9-F65C-4A11-8A52-C08C357B573E}" dt="2024-01-20T07:19:40.785" v="4422" actId="113"/>
          <ac:spMkLst>
            <pc:docMk/>
            <pc:sldMk cId="3897291261" sldId="300"/>
            <ac:spMk id="24" creationId="{20930BB3-6A32-1982-F88C-233CC2A6DA35}"/>
          </ac:spMkLst>
        </pc:spChg>
        <pc:spChg chg="add mod">
          <ac:chgData name="강명묵" userId="86eabdaf-b3d9-410b-94eb-b1f37b7ff2a5" providerId="ADAL" clId="{D5E0A9A9-F65C-4A11-8A52-C08C357B573E}" dt="2024-01-20T07:18:46.674" v="4303" actId="20577"/>
          <ac:spMkLst>
            <pc:docMk/>
            <pc:sldMk cId="3897291261" sldId="300"/>
            <ac:spMk id="25" creationId="{C8DF1310-DAC4-1850-66F7-13F99D18E6F3}"/>
          </ac:spMkLst>
        </pc:spChg>
        <pc:spChg chg="add mod">
          <ac:chgData name="강명묵" userId="86eabdaf-b3d9-410b-94eb-b1f37b7ff2a5" providerId="ADAL" clId="{D5E0A9A9-F65C-4A11-8A52-C08C357B573E}" dt="2024-01-20T07:18:34.711" v="4300" actId="14100"/>
          <ac:spMkLst>
            <pc:docMk/>
            <pc:sldMk cId="3897291261" sldId="300"/>
            <ac:spMk id="29" creationId="{51BBC65B-2559-5411-6D0B-17C7D52B0A39}"/>
          </ac:spMkLst>
        </pc:spChg>
        <pc:picChg chg="del">
          <ac:chgData name="강명묵" userId="86eabdaf-b3d9-410b-94eb-b1f37b7ff2a5" providerId="ADAL" clId="{D5E0A9A9-F65C-4A11-8A52-C08C357B573E}" dt="2024-01-20T01:34:57.686" v="3379" actId="478"/>
          <ac:picMkLst>
            <pc:docMk/>
            <pc:sldMk cId="3897291261" sldId="300"/>
            <ac:picMk id="4" creationId="{E5A17744-79A2-EFEA-6E14-D7891760BD23}"/>
          </ac:picMkLst>
        </pc:picChg>
        <pc:picChg chg="add mod">
          <ac:chgData name="강명묵" userId="86eabdaf-b3d9-410b-94eb-b1f37b7ff2a5" providerId="ADAL" clId="{D5E0A9A9-F65C-4A11-8A52-C08C357B573E}" dt="2024-01-20T01:35:03.396" v="3382" actId="1076"/>
          <ac:picMkLst>
            <pc:docMk/>
            <pc:sldMk cId="3897291261" sldId="300"/>
            <ac:picMk id="6" creationId="{746A1DEF-4694-9BA7-D885-083407DAE8BE}"/>
          </ac:picMkLst>
        </pc:picChg>
        <pc:picChg chg="del">
          <ac:chgData name="강명묵" userId="86eabdaf-b3d9-410b-94eb-b1f37b7ff2a5" providerId="ADAL" clId="{D5E0A9A9-F65C-4A11-8A52-C08C357B573E}" dt="2024-01-20T01:35:07.205" v="3384" actId="478"/>
          <ac:picMkLst>
            <pc:docMk/>
            <pc:sldMk cId="3897291261" sldId="300"/>
            <ac:picMk id="9" creationId="{D7690269-349A-EBB2-A7A9-C3B9E6D436D2}"/>
          </ac:picMkLst>
        </pc:picChg>
        <pc:picChg chg="del">
          <ac:chgData name="강명묵" userId="86eabdaf-b3d9-410b-94eb-b1f37b7ff2a5" providerId="ADAL" clId="{D5E0A9A9-F65C-4A11-8A52-C08C357B573E}" dt="2024-01-20T01:35:09.309" v="3386" actId="478"/>
          <ac:picMkLst>
            <pc:docMk/>
            <pc:sldMk cId="3897291261" sldId="300"/>
            <ac:picMk id="13" creationId="{434BF76C-FF65-EE34-9F30-3FB821F7FBDB}"/>
          </ac:picMkLst>
        </pc:picChg>
        <pc:picChg chg="add del mod">
          <ac:chgData name="강명묵" userId="86eabdaf-b3d9-410b-94eb-b1f37b7ff2a5" providerId="ADAL" clId="{D5E0A9A9-F65C-4A11-8A52-C08C357B573E}" dt="2024-01-20T01:49:32.454" v="3607" actId="478"/>
          <ac:picMkLst>
            <pc:docMk/>
            <pc:sldMk cId="3897291261" sldId="300"/>
            <ac:picMk id="16" creationId="{12E3382C-1B3A-E1EE-4FB2-EB572063A512}"/>
          </ac:picMkLst>
        </pc:picChg>
        <pc:picChg chg="add del mod">
          <ac:chgData name="강명묵" userId="86eabdaf-b3d9-410b-94eb-b1f37b7ff2a5" providerId="ADAL" clId="{D5E0A9A9-F65C-4A11-8A52-C08C357B573E}" dt="2024-01-20T01:49:30.502" v="3606" actId="22"/>
          <ac:picMkLst>
            <pc:docMk/>
            <pc:sldMk cId="3897291261" sldId="300"/>
            <ac:picMk id="18" creationId="{23214CE9-8B0C-0340-FE2F-3FD379F932DB}"/>
          </ac:picMkLst>
        </pc:picChg>
        <pc:picChg chg="add mod">
          <ac:chgData name="강명묵" userId="86eabdaf-b3d9-410b-94eb-b1f37b7ff2a5" providerId="ADAL" clId="{D5E0A9A9-F65C-4A11-8A52-C08C357B573E}" dt="2024-01-20T07:18:41.377" v="4302" actId="1076"/>
          <ac:picMkLst>
            <pc:docMk/>
            <pc:sldMk cId="3897291261" sldId="300"/>
            <ac:picMk id="27" creationId="{9324951A-A800-0032-F081-E88E131B6CAF}"/>
          </ac:picMkLst>
        </pc:picChg>
        <pc:cxnChg chg="del">
          <ac:chgData name="강명묵" userId="86eabdaf-b3d9-410b-94eb-b1f37b7ff2a5" providerId="ADAL" clId="{D5E0A9A9-F65C-4A11-8A52-C08C357B573E}" dt="2024-01-20T01:35:07.853" v="3385" actId="478"/>
          <ac:cxnSpMkLst>
            <pc:docMk/>
            <pc:sldMk cId="3897291261" sldId="300"/>
            <ac:cxnSpMk id="15" creationId="{8B56C848-8133-2E8B-F750-7024352E7667}"/>
          </ac:cxnSpMkLst>
        </pc:cxnChg>
        <pc:cxnChg chg="add mod">
          <ac:chgData name="강명묵" userId="86eabdaf-b3d9-410b-94eb-b1f37b7ff2a5" providerId="ADAL" clId="{D5E0A9A9-F65C-4A11-8A52-C08C357B573E}" dt="2024-01-20T07:12:08.551" v="3626" actId="1076"/>
          <ac:cxnSpMkLst>
            <pc:docMk/>
            <pc:sldMk cId="3897291261" sldId="300"/>
            <ac:cxnSpMk id="20" creationId="{E46A2690-5619-2ADC-C825-11BC0127E371}"/>
          </ac:cxnSpMkLst>
        </pc:cxnChg>
        <pc:cxnChg chg="add mod">
          <ac:chgData name="강명묵" userId="86eabdaf-b3d9-410b-94eb-b1f37b7ff2a5" providerId="ADAL" clId="{D5E0A9A9-F65C-4A11-8A52-C08C357B573E}" dt="2024-01-20T07:12:08.551" v="3626" actId="1076"/>
          <ac:cxnSpMkLst>
            <pc:docMk/>
            <pc:sldMk cId="3897291261" sldId="300"/>
            <ac:cxnSpMk id="22" creationId="{F7B5BC53-43CB-B80E-DE9E-61A87863B0E7}"/>
          </ac:cxnSpMkLst>
        </pc:cxn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94087971" sldId="301"/>
        </pc:sldMkLst>
        <pc:spChg chg="del">
          <ac:chgData name="강명묵" userId="86eabdaf-b3d9-410b-94eb-b1f37b7ff2a5" providerId="ADAL" clId="{D5E0A9A9-F65C-4A11-8A52-C08C357B573E}" dt="2024-01-20T07:24:22.727" v="4445" actId="478"/>
          <ac:spMkLst>
            <pc:docMk/>
            <pc:sldMk cId="94087971" sldId="301"/>
            <ac:spMk id="2" creationId="{8F256D76-6858-5283-EC67-21C8A91CE916}"/>
          </ac:spMkLst>
        </pc:spChg>
        <pc:spChg chg="add mod">
          <ac:chgData name="강명묵" userId="86eabdaf-b3d9-410b-94eb-b1f37b7ff2a5" providerId="ADAL" clId="{D5E0A9A9-F65C-4A11-8A52-C08C357B573E}" dt="2024-01-20T15:53:59.049" v="4459" actId="20577"/>
          <ac:spMkLst>
            <pc:docMk/>
            <pc:sldMk cId="94087971" sldId="301"/>
            <ac:spMk id="3" creationId="{8F107B6A-4B12-6C2D-81C8-31373B606B50}"/>
          </ac:spMkLst>
        </pc:spChg>
        <pc:spChg chg="add mod">
          <ac:chgData name="강명묵" userId="86eabdaf-b3d9-410b-94eb-b1f37b7ff2a5" providerId="ADAL" clId="{D5E0A9A9-F65C-4A11-8A52-C08C357B573E}" dt="2024-01-20T16:02:19.490" v="5080" actId="20577"/>
          <ac:spMkLst>
            <pc:docMk/>
            <pc:sldMk cId="94087971" sldId="301"/>
            <ac:spMk id="4" creationId="{6D73EF29-5AD6-99FC-1BD3-54E44F259A3E}"/>
          </ac:spMkLst>
        </pc:spChg>
        <pc:spChg chg="mod">
          <ac:chgData name="강명묵" userId="86eabdaf-b3d9-410b-94eb-b1f37b7ff2a5" providerId="ADAL" clId="{D5E0A9A9-F65C-4A11-8A52-C08C357B573E}" dt="2024-01-20T07:21:31.232" v="4444" actId="20577"/>
          <ac:spMkLst>
            <pc:docMk/>
            <pc:sldMk cId="94087971" sldId="301"/>
            <ac:spMk id="5" creationId="{FAFE00E8-0241-1237-420C-568DBBABD33A}"/>
          </ac:spMkLst>
        </pc:spChg>
        <pc:spChg chg="mod">
          <ac:chgData name="강명묵" userId="86eabdaf-b3d9-410b-94eb-b1f37b7ff2a5" providerId="ADAL" clId="{D5E0A9A9-F65C-4A11-8A52-C08C357B573E}" dt="2024-01-20T17:12:22.794" v="7712" actId="20577"/>
          <ac:spMkLst>
            <pc:docMk/>
            <pc:sldMk cId="94087971" sldId="301"/>
            <ac:spMk id="7" creationId="{8944251B-90CD-62CF-D171-D764189B4792}"/>
          </ac:spMkLst>
        </pc:spChg>
        <pc:spChg chg="add mod">
          <ac:chgData name="강명묵" userId="86eabdaf-b3d9-410b-94eb-b1f37b7ff2a5" providerId="ADAL" clId="{D5E0A9A9-F65C-4A11-8A52-C08C357B573E}" dt="2024-01-21T06:15:47.018" v="22439" actId="113"/>
          <ac:spMkLst>
            <pc:docMk/>
            <pc:sldMk cId="94087971" sldId="301"/>
            <ac:spMk id="9" creationId="{D893D1AE-5125-E24C-D377-B56EF641942C}"/>
          </ac:spMkLst>
        </pc:spChg>
        <pc:spChg chg="del">
          <ac:chgData name="강명묵" userId="86eabdaf-b3d9-410b-94eb-b1f37b7ff2a5" providerId="ADAL" clId="{D5E0A9A9-F65C-4A11-8A52-C08C357B573E}" dt="2024-01-20T07:24:24.784" v="4447" actId="478"/>
          <ac:spMkLst>
            <pc:docMk/>
            <pc:sldMk cId="94087971" sldId="301"/>
            <ac:spMk id="10" creationId="{8FE477FE-DAA4-D6D9-1147-671772297A2B}"/>
          </ac:spMkLst>
        </pc:spChg>
        <pc:spChg chg="add mod">
          <ac:chgData name="강명묵" userId="86eabdaf-b3d9-410b-94eb-b1f37b7ff2a5" providerId="ADAL" clId="{D5E0A9A9-F65C-4A11-8A52-C08C357B573E}" dt="2024-01-21T10:34:03.814" v="51955" actId="20577"/>
          <ac:spMkLst>
            <pc:docMk/>
            <pc:sldMk cId="94087971" sldId="301"/>
            <ac:spMk id="11" creationId="{421C1400-591C-2F76-FA68-673D43B43D9C}"/>
          </ac:spMkLst>
        </pc:spChg>
        <pc:spChg chg="del">
          <ac:chgData name="강명묵" userId="86eabdaf-b3d9-410b-94eb-b1f37b7ff2a5" providerId="ADAL" clId="{D5E0A9A9-F65C-4A11-8A52-C08C357B573E}" dt="2024-01-20T07:24:22.727" v="4445" actId="478"/>
          <ac:spMkLst>
            <pc:docMk/>
            <pc:sldMk cId="94087971" sldId="301"/>
            <ac:spMk id="12" creationId="{56BDF796-6170-2783-493F-CE05206D6833}"/>
          </ac:spMkLst>
        </pc:spChg>
        <pc:spChg chg="add mod">
          <ac:chgData name="강명묵" userId="86eabdaf-b3d9-410b-94eb-b1f37b7ff2a5" providerId="ADAL" clId="{D5E0A9A9-F65C-4A11-8A52-C08C357B573E}" dt="2024-01-20T16:03:56.037" v="5355" actId="20577"/>
          <ac:spMkLst>
            <pc:docMk/>
            <pc:sldMk cId="94087971" sldId="301"/>
            <ac:spMk id="13" creationId="{7B5881C1-0DC8-EC2A-BC70-2EA9391E2197}"/>
          </ac:spMkLst>
        </pc:spChg>
        <pc:spChg chg="del">
          <ac:chgData name="강명묵" userId="86eabdaf-b3d9-410b-94eb-b1f37b7ff2a5" providerId="ADAL" clId="{D5E0A9A9-F65C-4A11-8A52-C08C357B573E}" dt="2024-01-20T07:24:22.727" v="4445" actId="478"/>
          <ac:spMkLst>
            <pc:docMk/>
            <pc:sldMk cId="94087971" sldId="301"/>
            <ac:spMk id="23" creationId="{9CAB9CEA-B803-2F01-8240-292CCDC1FA55}"/>
          </ac:spMkLst>
        </pc:spChg>
        <pc:spChg chg="del">
          <ac:chgData name="강명묵" userId="86eabdaf-b3d9-410b-94eb-b1f37b7ff2a5" providerId="ADAL" clId="{D5E0A9A9-F65C-4A11-8A52-C08C357B573E}" dt="2024-01-20T07:24:23.680" v="4446" actId="478"/>
          <ac:spMkLst>
            <pc:docMk/>
            <pc:sldMk cId="94087971" sldId="301"/>
            <ac:spMk id="24" creationId="{20930BB3-6A32-1982-F88C-233CC2A6DA35}"/>
          </ac:spMkLst>
        </pc:spChg>
        <pc:spChg chg="del">
          <ac:chgData name="강명묵" userId="86eabdaf-b3d9-410b-94eb-b1f37b7ff2a5" providerId="ADAL" clId="{D5E0A9A9-F65C-4A11-8A52-C08C357B573E}" dt="2024-01-20T07:24:22.727" v="4445" actId="478"/>
          <ac:spMkLst>
            <pc:docMk/>
            <pc:sldMk cId="94087971" sldId="301"/>
            <ac:spMk id="25" creationId="{C8DF1310-DAC4-1850-66F7-13F99D18E6F3}"/>
          </ac:spMkLst>
        </pc:spChg>
        <pc:spChg chg="del">
          <ac:chgData name="강명묵" userId="86eabdaf-b3d9-410b-94eb-b1f37b7ff2a5" providerId="ADAL" clId="{D5E0A9A9-F65C-4A11-8A52-C08C357B573E}" dt="2024-01-20T07:24:22.727" v="4445" actId="478"/>
          <ac:spMkLst>
            <pc:docMk/>
            <pc:sldMk cId="94087971" sldId="301"/>
            <ac:spMk id="29" creationId="{51BBC65B-2559-5411-6D0B-17C7D52B0A39}"/>
          </ac:spMkLst>
        </pc:spChg>
        <pc:picChg chg="del">
          <ac:chgData name="강명묵" userId="86eabdaf-b3d9-410b-94eb-b1f37b7ff2a5" providerId="ADAL" clId="{D5E0A9A9-F65C-4A11-8A52-C08C357B573E}" dt="2024-01-20T07:24:22.727" v="4445" actId="478"/>
          <ac:picMkLst>
            <pc:docMk/>
            <pc:sldMk cId="94087971" sldId="301"/>
            <ac:picMk id="6" creationId="{746A1DEF-4694-9BA7-D885-083407DAE8BE}"/>
          </ac:picMkLst>
        </pc:picChg>
        <pc:picChg chg="del">
          <ac:chgData name="강명묵" userId="86eabdaf-b3d9-410b-94eb-b1f37b7ff2a5" providerId="ADAL" clId="{D5E0A9A9-F65C-4A11-8A52-C08C357B573E}" dt="2024-01-20T07:24:22.727" v="4445" actId="478"/>
          <ac:picMkLst>
            <pc:docMk/>
            <pc:sldMk cId="94087971" sldId="301"/>
            <ac:picMk id="27" creationId="{9324951A-A800-0032-F081-E88E131B6CAF}"/>
          </ac:picMkLst>
        </pc:picChg>
        <pc:cxnChg chg="del">
          <ac:chgData name="강명묵" userId="86eabdaf-b3d9-410b-94eb-b1f37b7ff2a5" providerId="ADAL" clId="{D5E0A9A9-F65C-4A11-8A52-C08C357B573E}" dt="2024-01-20T07:24:22.727" v="4445" actId="478"/>
          <ac:cxnSpMkLst>
            <pc:docMk/>
            <pc:sldMk cId="94087971" sldId="301"/>
            <ac:cxnSpMk id="20" creationId="{E46A2690-5619-2ADC-C825-11BC0127E371}"/>
          </ac:cxnSpMkLst>
        </pc:cxnChg>
        <pc:cxnChg chg="del">
          <ac:chgData name="강명묵" userId="86eabdaf-b3d9-410b-94eb-b1f37b7ff2a5" providerId="ADAL" clId="{D5E0A9A9-F65C-4A11-8A52-C08C357B573E}" dt="2024-01-20T07:24:22.727" v="4445" actId="478"/>
          <ac:cxnSpMkLst>
            <pc:docMk/>
            <pc:sldMk cId="94087971" sldId="301"/>
            <ac:cxnSpMk id="22" creationId="{F7B5BC53-43CB-B80E-DE9E-61A87863B0E7}"/>
          </ac:cxnSpMkLst>
        </pc:cxn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3532506220" sldId="302"/>
        </pc:sldMkLst>
        <pc:spChg chg="mod">
          <ac:chgData name="강명묵" userId="86eabdaf-b3d9-410b-94eb-b1f37b7ff2a5" providerId="ADAL" clId="{D5E0A9A9-F65C-4A11-8A52-C08C357B573E}" dt="2024-01-20T16:04:16.746" v="5358" actId="14100"/>
          <ac:spMkLst>
            <pc:docMk/>
            <pc:sldMk cId="3532506220" sldId="302"/>
            <ac:spMk id="3" creationId="{8F107B6A-4B12-6C2D-81C8-31373B606B50}"/>
          </ac:spMkLst>
        </pc:spChg>
        <pc:spChg chg="del">
          <ac:chgData name="강명묵" userId="86eabdaf-b3d9-410b-94eb-b1f37b7ff2a5" providerId="ADAL" clId="{D5E0A9A9-F65C-4A11-8A52-C08C357B573E}" dt="2024-01-20T16:04:20.434" v="5359" actId="478"/>
          <ac:spMkLst>
            <pc:docMk/>
            <pc:sldMk cId="3532506220" sldId="302"/>
            <ac:spMk id="4" creationId="{6D73EF29-5AD6-99FC-1BD3-54E44F259A3E}"/>
          </ac:spMkLst>
        </pc:spChg>
        <pc:spChg chg="mod">
          <ac:chgData name="강명묵" userId="86eabdaf-b3d9-410b-94eb-b1f37b7ff2a5" providerId="ADAL" clId="{D5E0A9A9-F65C-4A11-8A52-C08C357B573E}" dt="2024-01-20T17:12:28.434" v="7716" actId="20577"/>
          <ac:spMkLst>
            <pc:docMk/>
            <pc:sldMk cId="3532506220" sldId="302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0T16:04:20.434" v="5359" actId="478"/>
          <ac:spMkLst>
            <pc:docMk/>
            <pc:sldMk cId="3532506220" sldId="302"/>
            <ac:spMk id="9" creationId="{D893D1AE-5125-E24C-D377-B56EF641942C}"/>
          </ac:spMkLst>
        </pc:spChg>
        <pc:spChg chg="del">
          <ac:chgData name="강명묵" userId="86eabdaf-b3d9-410b-94eb-b1f37b7ff2a5" providerId="ADAL" clId="{D5E0A9A9-F65C-4A11-8A52-C08C357B573E}" dt="2024-01-20T16:04:20.434" v="5359" actId="478"/>
          <ac:spMkLst>
            <pc:docMk/>
            <pc:sldMk cId="3532506220" sldId="302"/>
            <ac:spMk id="11" creationId="{421C1400-591C-2F76-FA68-673D43B43D9C}"/>
          </ac:spMkLst>
        </pc:spChg>
        <pc:spChg chg="mod">
          <ac:chgData name="강명묵" userId="86eabdaf-b3d9-410b-94eb-b1f37b7ff2a5" providerId="ADAL" clId="{D5E0A9A9-F65C-4A11-8A52-C08C357B573E}" dt="2024-01-20T16:12:54.681" v="5613" actId="20577"/>
          <ac:spMkLst>
            <pc:docMk/>
            <pc:sldMk cId="3532506220" sldId="302"/>
            <ac:spMk id="13" creationId="{7B5881C1-0DC8-EC2A-BC70-2EA9391E2197}"/>
          </ac:spMkLst>
        </pc:spChg>
        <pc:spChg chg="add del mod">
          <ac:chgData name="강명묵" userId="86eabdaf-b3d9-410b-94eb-b1f37b7ff2a5" providerId="ADAL" clId="{D5E0A9A9-F65C-4A11-8A52-C08C357B573E}" dt="2024-01-20T16:12:20.250" v="5596" actId="478"/>
          <ac:spMkLst>
            <pc:docMk/>
            <pc:sldMk cId="3532506220" sldId="302"/>
            <ac:spMk id="18" creationId="{AF009DAC-A8A9-1908-49C5-498F4400A6E3}"/>
          </ac:spMkLst>
        </pc:spChg>
        <pc:spChg chg="add del mod">
          <ac:chgData name="강명묵" userId="86eabdaf-b3d9-410b-94eb-b1f37b7ff2a5" providerId="ADAL" clId="{D5E0A9A9-F65C-4A11-8A52-C08C357B573E}" dt="2024-01-20T16:12:20.250" v="5596" actId="478"/>
          <ac:spMkLst>
            <pc:docMk/>
            <pc:sldMk cId="3532506220" sldId="302"/>
            <ac:spMk id="19" creationId="{7BB2AD3F-9FE5-C65F-13EF-9F567A745C26}"/>
          </ac:spMkLst>
        </pc:spChg>
        <pc:spChg chg="add del mod">
          <ac:chgData name="강명묵" userId="86eabdaf-b3d9-410b-94eb-b1f37b7ff2a5" providerId="ADAL" clId="{D5E0A9A9-F65C-4A11-8A52-C08C357B573E}" dt="2024-01-20T16:12:20.250" v="5596" actId="478"/>
          <ac:spMkLst>
            <pc:docMk/>
            <pc:sldMk cId="3532506220" sldId="302"/>
            <ac:spMk id="26" creationId="{9E7F67B0-1394-E15A-2B69-7338C676650D}"/>
          </ac:spMkLst>
        </pc:spChg>
        <pc:spChg chg="add del mod">
          <ac:chgData name="강명묵" userId="86eabdaf-b3d9-410b-94eb-b1f37b7ff2a5" providerId="ADAL" clId="{D5E0A9A9-F65C-4A11-8A52-C08C357B573E}" dt="2024-01-20T16:12:20.250" v="5596" actId="478"/>
          <ac:spMkLst>
            <pc:docMk/>
            <pc:sldMk cId="3532506220" sldId="302"/>
            <ac:spMk id="27" creationId="{5E3E50AD-E369-6C7A-702A-6115ADA99A63}"/>
          </ac:spMkLst>
        </pc:spChg>
        <pc:spChg chg="add del mod">
          <ac:chgData name="강명묵" userId="86eabdaf-b3d9-410b-94eb-b1f37b7ff2a5" providerId="ADAL" clId="{D5E0A9A9-F65C-4A11-8A52-C08C357B573E}" dt="2024-01-20T16:13:26.589" v="5625" actId="478"/>
          <ac:spMkLst>
            <pc:docMk/>
            <pc:sldMk cId="3532506220" sldId="302"/>
            <ac:spMk id="30" creationId="{3A4E4ACA-DB38-107C-359B-877AA94A1C20}"/>
          </ac:spMkLst>
        </pc:spChg>
        <pc:spChg chg="add mod">
          <ac:chgData name="강명묵" userId="86eabdaf-b3d9-410b-94eb-b1f37b7ff2a5" providerId="ADAL" clId="{D5E0A9A9-F65C-4A11-8A52-C08C357B573E}" dt="2024-01-20T16:13:30.186" v="5626" actId="1076"/>
          <ac:spMkLst>
            <pc:docMk/>
            <pc:sldMk cId="3532506220" sldId="302"/>
            <ac:spMk id="35" creationId="{DB96AF39-E32A-394F-0AFE-519967E8DBD4}"/>
          </ac:spMkLst>
        </pc:spChg>
        <pc:spChg chg="add mod">
          <ac:chgData name="강명묵" userId="86eabdaf-b3d9-410b-94eb-b1f37b7ff2a5" providerId="ADAL" clId="{D5E0A9A9-F65C-4A11-8A52-C08C357B573E}" dt="2024-01-20T16:13:57.745" v="5634" actId="1076"/>
          <ac:spMkLst>
            <pc:docMk/>
            <pc:sldMk cId="3532506220" sldId="302"/>
            <ac:spMk id="42" creationId="{F2E02ED5-0724-4555-C49D-F031ED192F5D}"/>
          </ac:spMkLst>
        </pc:spChg>
        <pc:spChg chg="add mod">
          <ac:chgData name="강명묵" userId="86eabdaf-b3d9-410b-94eb-b1f37b7ff2a5" providerId="ADAL" clId="{D5E0A9A9-F65C-4A11-8A52-C08C357B573E}" dt="2024-01-20T16:19:12.370" v="5800" actId="20577"/>
          <ac:spMkLst>
            <pc:docMk/>
            <pc:sldMk cId="3532506220" sldId="302"/>
            <ac:spMk id="43" creationId="{907C61B1-40C4-CA2B-2A18-7EEE0F13A4FB}"/>
          </ac:spMkLst>
        </pc:spChg>
        <pc:picChg chg="add del mod">
          <ac:chgData name="강명묵" userId="86eabdaf-b3d9-410b-94eb-b1f37b7ff2a5" providerId="ADAL" clId="{D5E0A9A9-F65C-4A11-8A52-C08C357B573E}" dt="2024-01-20T16:05:42.801" v="5486" actId="478"/>
          <ac:picMkLst>
            <pc:docMk/>
            <pc:sldMk cId="3532506220" sldId="302"/>
            <ac:picMk id="6" creationId="{76EBCF02-323F-ABBF-3D55-B4677DD3036D}"/>
          </ac:picMkLst>
        </pc:picChg>
        <pc:picChg chg="add del mod">
          <ac:chgData name="강명묵" userId="86eabdaf-b3d9-410b-94eb-b1f37b7ff2a5" providerId="ADAL" clId="{D5E0A9A9-F65C-4A11-8A52-C08C357B573E}" dt="2024-01-20T16:12:26.297" v="5600" actId="478"/>
          <ac:picMkLst>
            <pc:docMk/>
            <pc:sldMk cId="3532506220" sldId="302"/>
            <ac:picMk id="12" creationId="{D5F6155B-464E-2B70-15E3-184A81BC3475}"/>
          </ac:picMkLst>
        </pc:picChg>
        <pc:picChg chg="add del mod">
          <ac:chgData name="강명묵" userId="86eabdaf-b3d9-410b-94eb-b1f37b7ff2a5" providerId="ADAL" clId="{D5E0A9A9-F65C-4A11-8A52-C08C357B573E}" dt="2024-01-20T16:12:20.250" v="5596" actId="478"/>
          <ac:picMkLst>
            <pc:docMk/>
            <pc:sldMk cId="3532506220" sldId="302"/>
            <ac:picMk id="15" creationId="{E69345A3-B1F0-3737-887B-2E6E8B7FE3F6}"/>
          </ac:picMkLst>
        </pc:picChg>
        <pc:picChg chg="add del mod">
          <ac:chgData name="강명묵" userId="86eabdaf-b3d9-410b-94eb-b1f37b7ff2a5" providerId="ADAL" clId="{D5E0A9A9-F65C-4A11-8A52-C08C357B573E}" dt="2024-01-20T16:12:20.250" v="5596" actId="478"/>
          <ac:picMkLst>
            <pc:docMk/>
            <pc:sldMk cId="3532506220" sldId="302"/>
            <ac:picMk id="17" creationId="{61E1EB63-258B-F6AC-2CE9-9E4A5BA19B12}"/>
          </ac:picMkLst>
        </pc:picChg>
        <pc:picChg chg="add del mod">
          <ac:chgData name="강명묵" userId="86eabdaf-b3d9-410b-94eb-b1f37b7ff2a5" providerId="ADAL" clId="{D5E0A9A9-F65C-4A11-8A52-C08C357B573E}" dt="2024-01-20T16:12:20.250" v="5596" actId="478"/>
          <ac:picMkLst>
            <pc:docMk/>
            <pc:sldMk cId="3532506220" sldId="302"/>
            <ac:picMk id="21" creationId="{161977EB-1EA2-FD30-8481-8C6427DCA673}"/>
          </ac:picMkLst>
        </pc:picChg>
        <pc:picChg chg="add del mod">
          <ac:chgData name="강명묵" userId="86eabdaf-b3d9-410b-94eb-b1f37b7ff2a5" providerId="ADAL" clId="{D5E0A9A9-F65C-4A11-8A52-C08C357B573E}" dt="2024-01-20T16:12:20.250" v="5596" actId="478"/>
          <ac:picMkLst>
            <pc:docMk/>
            <pc:sldMk cId="3532506220" sldId="302"/>
            <ac:picMk id="23" creationId="{907CBF8A-74DD-B35F-9DA6-A7DF0728F512}"/>
          </ac:picMkLst>
        </pc:picChg>
        <pc:picChg chg="add del mod">
          <ac:chgData name="강명묵" userId="86eabdaf-b3d9-410b-94eb-b1f37b7ff2a5" providerId="ADAL" clId="{D5E0A9A9-F65C-4A11-8A52-C08C357B573E}" dt="2024-01-20T16:12:20.250" v="5596" actId="478"/>
          <ac:picMkLst>
            <pc:docMk/>
            <pc:sldMk cId="3532506220" sldId="302"/>
            <ac:picMk id="25" creationId="{3B73B7AE-B091-EE91-9E1A-E2A836BF150A}"/>
          </ac:picMkLst>
        </pc:picChg>
        <pc:picChg chg="add del mod">
          <ac:chgData name="강명묵" userId="86eabdaf-b3d9-410b-94eb-b1f37b7ff2a5" providerId="ADAL" clId="{D5E0A9A9-F65C-4A11-8A52-C08C357B573E}" dt="2024-01-20T16:13:26.066" v="5624" actId="478"/>
          <ac:picMkLst>
            <pc:docMk/>
            <pc:sldMk cId="3532506220" sldId="302"/>
            <ac:picMk id="29" creationId="{0AA12D34-8F8B-7FFD-B40F-7E9C59836C98}"/>
          </ac:picMkLst>
        </pc:picChg>
        <pc:picChg chg="add del mod">
          <ac:chgData name="강명묵" userId="86eabdaf-b3d9-410b-94eb-b1f37b7ff2a5" providerId="ADAL" clId="{D5E0A9A9-F65C-4A11-8A52-C08C357B573E}" dt="2024-01-20T16:12:36.291" v="5604" actId="22"/>
          <ac:picMkLst>
            <pc:docMk/>
            <pc:sldMk cId="3532506220" sldId="302"/>
            <ac:picMk id="34" creationId="{B07839A1-AA97-1E38-F6CD-95AECF03BAF2}"/>
          </ac:picMkLst>
        </pc:picChg>
        <pc:picChg chg="add mod">
          <ac:chgData name="강명묵" userId="86eabdaf-b3d9-410b-94eb-b1f37b7ff2a5" providerId="ADAL" clId="{D5E0A9A9-F65C-4A11-8A52-C08C357B573E}" dt="2024-01-20T16:13:30.186" v="5626" actId="1076"/>
          <ac:picMkLst>
            <pc:docMk/>
            <pc:sldMk cId="3532506220" sldId="302"/>
            <ac:picMk id="37" creationId="{628CE816-6317-B724-74CD-86307BEC8B14}"/>
          </ac:picMkLst>
        </pc:picChg>
        <pc:picChg chg="add mod">
          <ac:chgData name="강명묵" userId="86eabdaf-b3d9-410b-94eb-b1f37b7ff2a5" providerId="ADAL" clId="{D5E0A9A9-F65C-4A11-8A52-C08C357B573E}" dt="2024-01-20T16:13:24.873" v="5623" actId="1076"/>
          <ac:picMkLst>
            <pc:docMk/>
            <pc:sldMk cId="3532506220" sldId="302"/>
            <ac:picMk id="39" creationId="{1BB4FF22-69DF-2E6A-D239-FC9F3E024CC3}"/>
          </ac:picMkLst>
        </pc:picChg>
        <pc:picChg chg="add mod">
          <ac:chgData name="강명묵" userId="86eabdaf-b3d9-410b-94eb-b1f37b7ff2a5" providerId="ADAL" clId="{D5E0A9A9-F65C-4A11-8A52-C08C357B573E}" dt="2024-01-20T16:13:57.745" v="5634" actId="1076"/>
          <ac:picMkLst>
            <pc:docMk/>
            <pc:sldMk cId="3532506220" sldId="302"/>
            <ac:picMk id="41" creationId="{873598EB-DC92-9100-BFD5-9D424E11FB36}"/>
          </ac:picMkLst>
        </pc:picChg>
        <pc:picChg chg="add del mod ord">
          <ac:chgData name="강명묵" userId="86eabdaf-b3d9-410b-94eb-b1f37b7ff2a5" providerId="ADAL" clId="{D5E0A9A9-F65C-4A11-8A52-C08C357B573E}" dt="2024-01-20T16:16:13.513" v="5656" actId="478"/>
          <ac:picMkLst>
            <pc:docMk/>
            <pc:sldMk cId="3532506220" sldId="302"/>
            <ac:picMk id="45" creationId="{E02C194F-A616-0B77-4188-A4753A108F04}"/>
          </ac:picMkLst>
        </pc:picChg>
        <pc:cxnChg chg="add del mod">
          <ac:chgData name="강명묵" userId="86eabdaf-b3d9-410b-94eb-b1f37b7ff2a5" providerId="ADAL" clId="{D5E0A9A9-F65C-4A11-8A52-C08C357B573E}" dt="2024-01-20T16:12:24.585" v="5599" actId="478"/>
          <ac:cxnSpMkLst>
            <pc:docMk/>
            <pc:sldMk cId="3532506220" sldId="302"/>
            <ac:cxnSpMk id="32" creationId="{86873209-8A84-5E23-28E5-EFD51D85AD66}"/>
          </ac:cxnSpMkLst>
        </pc:cxnChg>
      </pc:sldChg>
      <pc:sldChg chg="addSp delSp modSp add mod or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1471789413" sldId="303"/>
        </pc:sldMkLst>
        <pc:spChg chg="mod">
          <ac:chgData name="강명묵" userId="86eabdaf-b3d9-410b-94eb-b1f37b7ff2a5" providerId="ADAL" clId="{D5E0A9A9-F65C-4A11-8A52-C08C357B573E}" dt="2024-01-20T17:12:25.754" v="7714" actId="20577"/>
          <ac:spMkLst>
            <pc:docMk/>
            <pc:sldMk cId="1471789413" sldId="303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16:12:59.625" v="5617" actId="20577"/>
          <ac:spMkLst>
            <pc:docMk/>
            <pc:sldMk cId="1471789413" sldId="303"/>
            <ac:spMk id="13" creationId="{7B5881C1-0DC8-EC2A-BC70-2EA9391E2197}"/>
          </ac:spMkLst>
        </pc:spChg>
        <pc:picChg chg="add del mod">
          <ac:chgData name="강명묵" userId="86eabdaf-b3d9-410b-94eb-b1f37b7ff2a5" providerId="ADAL" clId="{D5E0A9A9-F65C-4A11-8A52-C08C357B573E}" dt="2024-01-21T06:25:03.779" v="25268" actId="21"/>
          <ac:picMkLst>
            <pc:docMk/>
            <pc:sldMk cId="1471789413" sldId="303"/>
            <ac:picMk id="4" creationId="{901C19A0-B03B-CAE3-37CB-20B6EDAACBF4}"/>
          </ac:picMkLst>
        </pc:picChg>
        <pc:picChg chg="add mod">
          <ac:chgData name="강명묵" userId="86eabdaf-b3d9-410b-94eb-b1f37b7ff2a5" providerId="ADAL" clId="{D5E0A9A9-F65C-4A11-8A52-C08C357B573E}" dt="2024-01-21T06:25:20.848" v="25276" actId="1076"/>
          <ac:picMkLst>
            <pc:docMk/>
            <pc:sldMk cId="1471789413" sldId="303"/>
            <ac:picMk id="9" creationId="{E5084B0B-5F3F-3199-1A96-88A4C0B35371}"/>
          </ac:picMkLst>
        </pc:picChg>
        <pc:picChg chg="del">
          <ac:chgData name="강명묵" userId="86eabdaf-b3d9-410b-94eb-b1f37b7ff2a5" providerId="ADAL" clId="{D5E0A9A9-F65C-4A11-8A52-C08C357B573E}" dt="2024-01-21T06:25:19.786" v="25275" actId="478"/>
          <ac:picMkLst>
            <pc:docMk/>
            <pc:sldMk cId="1471789413" sldId="303"/>
            <ac:picMk id="17" creationId="{61E1EB63-258B-F6AC-2CE9-9E4A5BA19B12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2046566314" sldId="304"/>
        </pc:sldMkLst>
        <pc:spChg chg="add mod">
          <ac:chgData name="강명묵" userId="86eabdaf-b3d9-410b-94eb-b1f37b7ff2a5" providerId="ADAL" clId="{D5E0A9A9-F65C-4A11-8A52-C08C357B573E}" dt="2024-01-20T16:17:07.225" v="5712" actId="1076"/>
          <ac:spMkLst>
            <pc:docMk/>
            <pc:sldMk cId="2046566314" sldId="304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0T17:12:30.970" v="7718" actId="20577"/>
          <ac:spMkLst>
            <pc:docMk/>
            <pc:sldMk cId="2046566314" sldId="304"/>
            <ac:spMk id="7" creationId="{8944251B-90CD-62CF-D171-D764189B4792}"/>
          </ac:spMkLst>
        </pc:spChg>
        <pc:spChg chg="add mod">
          <ac:chgData name="강명묵" userId="86eabdaf-b3d9-410b-94eb-b1f37b7ff2a5" providerId="ADAL" clId="{D5E0A9A9-F65C-4A11-8A52-C08C357B573E}" dt="2024-01-20T16:35:56.114" v="6695" actId="20577"/>
          <ac:spMkLst>
            <pc:docMk/>
            <pc:sldMk cId="2046566314" sldId="304"/>
            <ac:spMk id="12" creationId="{18E90915-5EDE-E41B-82EE-0BCB6A76FE38}"/>
          </ac:spMkLst>
        </pc:spChg>
        <pc:spChg chg="add del mod">
          <ac:chgData name="강명묵" userId="86eabdaf-b3d9-410b-94eb-b1f37b7ff2a5" providerId="ADAL" clId="{D5E0A9A9-F65C-4A11-8A52-C08C357B573E}" dt="2024-01-20T16:20:40.425" v="5869" actId="478"/>
          <ac:spMkLst>
            <pc:docMk/>
            <pc:sldMk cId="2046566314" sldId="304"/>
            <ac:spMk id="14" creationId="{9DCC419D-A968-A65F-8FCF-053B3DE0C582}"/>
          </ac:spMkLst>
        </pc:spChg>
        <pc:spChg chg="add mod">
          <ac:chgData name="강명묵" userId="86eabdaf-b3d9-410b-94eb-b1f37b7ff2a5" providerId="ADAL" clId="{D5E0A9A9-F65C-4A11-8A52-C08C357B573E}" dt="2024-01-20T16:27:52.553" v="6333" actId="1076"/>
          <ac:spMkLst>
            <pc:docMk/>
            <pc:sldMk cId="2046566314" sldId="304"/>
            <ac:spMk id="15" creationId="{059FD28B-5115-1D72-AB9C-1D2852551A3C}"/>
          </ac:spMkLst>
        </pc:spChg>
        <pc:spChg chg="del">
          <ac:chgData name="강명묵" userId="86eabdaf-b3d9-410b-94eb-b1f37b7ff2a5" providerId="ADAL" clId="{D5E0A9A9-F65C-4A11-8A52-C08C357B573E}" dt="2024-01-20T16:16:19.121" v="5659" actId="478"/>
          <ac:spMkLst>
            <pc:docMk/>
            <pc:sldMk cId="2046566314" sldId="304"/>
            <ac:spMk id="35" creationId="{DB96AF39-E32A-394F-0AFE-519967E8DBD4}"/>
          </ac:spMkLst>
        </pc:spChg>
        <pc:spChg chg="del">
          <ac:chgData name="강명묵" userId="86eabdaf-b3d9-410b-94eb-b1f37b7ff2a5" providerId="ADAL" clId="{D5E0A9A9-F65C-4A11-8A52-C08C357B573E}" dt="2024-01-20T16:16:22.633" v="5661" actId="478"/>
          <ac:spMkLst>
            <pc:docMk/>
            <pc:sldMk cId="2046566314" sldId="304"/>
            <ac:spMk id="42" creationId="{F2E02ED5-0724-4555-C49D-F031ED192F5D}"/>
          </ac:spMkLst>
        </pc:spChg>
        <pc:spChg chg="del">
          <ac:chgData name="강명묵" userId="86eabdaf-b3d9-410b-94eb-b1f37b7ff2a5" providerId="ADAL" clId="{D5E0A9A9-F65C-4A11-8A52-C08C357B573E}" dt="2024-01-20T16:16:21.530" v="5660" actId="478"/>
          <ac:spMkLst>
            <pc:docMk/>
            <pc:sldMk cId="2046566314" sldId="304"/>
            <ac:spMk id="43" creationId="{907C61B1-40C4-CA2B-2A18-7EEE0F13A4FB}"/>
          </ac:spMkLst>
        </pc:spChg>
        <pc:picChg chg="add del mod">
          <ac:chgData name="강명묵" userId="86eabdaf-b3d9-410b-94eb-b1f37b7ff2a5" providerId="ADAL" clId="{D5E0A9A9-F65C-4A11-8A52-C08C357B573E}" dt="2024-01-20T16:27:42.116" v="6329" actId="21"/>
          <ac:picMkLst>
            <pc:docMk/>
            <pc:sldMk cId="2046566314" sldId="304"/>
            <ac:picMk id="4" creationId="{5D1C0903-9A44-E12F-486B-EDA7964259CB}"/>
          </ac:picMkLst>
        </pc:picChg>
        <pc:picChg chg="add mod">
          <ac:chgData name="강명묵" userId="86eabdaf-b3d9-410b-94eb-b1f37b7ff2a5" providerId="ADAL" clId="{D5E0A9A9-F65C-4A11-8A52-C08C357B573E}" dt="2024-01-20T16:17:56.650" v="5716" actId="1076"/>
          <ac:picMkLst>
            <pc:docMk/>
            <pc:sldMk cId="2046566314" sldId="304"/>
            <ac:picMk id="9" creationId="{1738D58D-A643-E16E-8234-243E7CA13BE7}"/>
          </ac:picMkLst>
        </pc:picChg>
        <pc:picChg chg="add mod">
          <ac:chgData name="강명묵" userId="86eabdaf-b3d9-410b-94eb-b1f37b7ff2a5" providerId="ADAL" clId="{D5E0A9A9-F65C-4A11-8A52-C08C357B573E}" dt="2024-01-20T16:18:53.561" v="5790" actId="1076"/>
          <ac:picMkLst>
            <pc:docMk/>
            <pc:sldMk cId="2046566314" sldId="304"/>
            <ac:picMk id="11" creationId="{D7881CD9-E57D-0433-344F-4D2522E8F3F0}"/>
          </ac:picMkLst>
        </pc:picChg>
        <pc:picChg chg="del">
          <ac:chgData name="강명묵" userId="86eabdaf-b3d9-410b-94eb-b1f37b7ff2a5" providerId="ADAL" clId="{D5E0A9A9-F65C-4A11-8A52-C08C357B573E}" dt="2024-01-20T16:16:19.121" v="5659" actId="478"/>
          <ac:picMkLst>
            <pc:docMk/>
            <pc:sldMk cId="2046566314" sldId="304"/>
            <ac:picMk id="37" creationId="{628CE816-6317-B724-74CD-86307BEC8B14}"/>
          </ac:picMkLst>
        </pc:picChg>
        <pc:picChg chg="del">
          <ac:chgData name="강명묵" userId="86eabdaf-b3d9-410b-94eb-b1f37b7ff2a5" providerId="ADAL" clId="{D5E0A9A9-F65C-4A11-8A52-C08C357B573E}" dt="2024-01-20T16:16:18.258" v="5658" actId="478"/>
          <ac:picMkLst>
            <pc:docMk/>
            <pc:sldMk cId="2046566314" sldId="304"/>
            <ac:picMk id="39" creationId="{1BB4FF22-69DF-2E6A-D239-FC9F3E024CC3}"/>
          </ac:picMkLst>
        </pc:picChg>
        <pc:picChg chg="del">
          <ac:chgData name="강명묵" userId="86eabdaf-b3d9-410b-94eb-b1f37b7ff2a5" providerId="ADAL" clId="{D5E0A9A9-F65C-4A11-8A52-C08C357B573E}" dt="2024-01-20T16:16:22.633" v="5661" actId="478"/>
          <ac:picMkLst>
            <pc:docMk/>
            <pc:sldMk cId="2046566314" sldId="304"/>
            <ac:picMk id="41" creationId="{873598EB-DC92-9100-BFD5-9D424E11FB36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142826119" sldId="305"/>
        </pc:sldMkLst>
        <pc:spChg chg="mod">
          <ac:chgData name="강명묵" userId="86eabdaf-b3d9-410b-94eb-b1f37b7ff2a5" providerId="ADAL" clId="{D5E0A9A9-F65C-4A11-8A52-C08C357B573E}" dt="2024-01-20T16:39:38.146" v="6958" actId="20577"/>
          <ac:spMkLst>
            <pc:docMk/>
            <pc:sldMk cId="142826119" sldId="305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0T17:12:33.850" v="7720" actId="20577"/>
          <ac:spMkLst>
            <pc:docMk/>
            <pc:sldMk cId="142826119" sldId="305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0T16:25:28.338" v="6168" actId="478"/>
          <ac:spMkLst>
            <pc:docMk/>
            <pc:sldMk cId="142826119" sldId="305"/>
            <ac:spMk id="12" creationId="{18E90915-5EDE-E41B-82EE-0BCB6A76FE38}"/>
          </ac:spMkLst>
        </pc:spChg>
        <pc:spChg chg="mod">
          <ac:chgData name="강명묵" userId="86eabdaf-b3d9-410b-94eb-b1f37b7ff2a5" providerId="ADAL" clId="{D5E0A9A9-F65C-4A11-8A52-C08C357B573E}" dt="2024-01-20T16:24:17.786" v="6123" actId="20577"/>
          <ac:spMkLst>
            <pc:docMk/>
            <pc:sldMk cId="142826119" sldId="305"/>
            <ac:spMk id="13" creationId="{7B5881C1-0DC8-EC2A-BC70-2EA9391E2197}"/>
          </ac:spMkLst>
        </pc:spChg>
        <pc:spChg chg="add mod">
          <ac:chgData name="강명묵" userId="86eabdaf-b3d9-410b-94eb-b1f37b7ff2a5" providerId="ADAL" clId="{D5E0A9A9-F65C-4A11-8A52-C08C357B573E}" dt="2024-01-20T16:28:27.481" v="6345" actId="14100"/>
          <ac:spMkLst>
            <pc:docMk/>
            <pc:sldMk cId="142826119" sldId="305"/>
            <ac:spMk id="14" creationId="{94C392DC-C19F-96E5-1B88-243B6A7180C4}"/>
          </ac:spMkLst>
        </pc:spChg>
        <pc:spChg chg="add mod">
          <ac:chgData name="강명묵" userId="86eabdaf-b3d9-410b-94eb-b1f37b7ff2a5" providerId="ADAL" clId="{D5E0A9A9-F65C-4A11-8A52-C08C357B573E}" dt="2024-01-20T16:28:31.919" v="6346"/>
          <ac:spMkLst>
            <pc:docMk/>
            <pc:sldMk cId="142826119" sldId="305"/>
            <ac:spMk id="15" creationId="{76179FCC-FDEB-1D40-0F33-4707BD958495}"/>
          </ac:spMkLst>
        </pc:spChg>
        <pc:picChg chg="del">
          <ac:chgData name="강명묵" userId="86eabdaf-b3d9-410b-94eb-b1f37b7ff2a5" providerId="ADAL" clId="{D5E0A9A9-F65C-4A11-8A52-C08C357B573E}" dt="2024-01-20T16:25:07.625" v="6163" actId="478"/>
          <ac:picMkLst>
            <pc:docMk/>
            <pc:sldMk cId="142826119" sldId="305"/>
            <ac:picMk id="4" creationId="{5D1C0903-9A44-E12F-486B-EDA7964259CB}"/>
          </ac:picMkLst>
        </pc:picChg>
        <pc:picChg chg="del">
          <ac:chgData name="강명묵" userId="86eabdaf-b3d9-410b-94eb-b1f37b7ff2a5" providerId="ADAL" clId="{D5E0A9A9-F65C-4A11-8A52-C08C357B573E}" dt="2024-01-20T16:25:29.449" v="6170" actId="478"/>
          <ac:picMkLst>
            <pc:docMk/>
            <pc:sldMk cId="142826119" sldId="305"/>
            <ac:picMk id="9" creationId="{1738D58D-A643-E16E-8234-243E7CA13BE7}"/>
          </ac:picMkLst>
        </pc:picChg>
        <pc:picChg chg="add del mod">
          <ac:chgData name="강명묵" userId="86eabdaf-b3d9-410b-94eb-b1f37b7ff2a5" providerId="ADAL" clId="{D5E0A9A9-F65C-4A11-8A52-C08C357B573E}" dt="2024-01-20T16:28:18.300" v="6342" actId="21"/>
          <ac:picMkLst>
            <pc:docMk/>
            <pc:sldMk cId="142826119" sldId="305"/>
            <ac:picMk id="10" creationId="{CA0D79F3-018B-1518-A033-77CBC21941EE}"/>
          </ac:picMkLst>
        </pc:picChg>
        <pc:picChg chg="del">
          <ac:chgData name="강명묵" userId="86eabdaf-b3d9-410b-94eb-b1f37b7ff2a5" providerId="ADAL" clId="{D5E0A9A9-F65C-4A11-8A52-C08C357B573E}" dt="2024-01-20T16:25:28.945" v="6169" actId="478"/>
          <ac:picMkLst>
            <pc:docMk/>
            <pc:sldMk cId="142826119" sldId="305"/>
            <ac:picMk id="11" creationId="{D7881CD9-E57D-0433-344F-4D2522E8F3F0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2785697483" sldId="306"/>
        </pc:sldMkLst>
        <pc:spChg chg="mod">
          <ac:chgData name="강명묵" userId="86eabdaf-b3d9-410b-94eb-b1f37b7ff2a5" providerId="ADAL" clId="{D5E0A9A9-F65C-4A11-8A52-C08C357B573E}" dt="2024-01-20T16:26:53.498" v="6316" actId="20577"/>
          <ac:spMkLst>
            <pc:docMk/>
            <pc:sldMk cId="2785697483" sldId="306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0T17:12:36.731" v="7722" actId="20577"/>
          <ac:spMkLst>
            <pc:docMk/>
            <pc:sldMk cId="2785697483" sldId="306"/>
            <ac:spMk id="7" creationId="{8944251B-90CD-62CF-D171-D764189B4792}"/>
          </ac:spMkLst>
        </pc:spChg>
        <pc:spChg chg="add del mod">
          <ac:chgData name="강명묵" userId="86eabdaf-b3d9-410b-94eb-b1f37b7ff2a5" providerId="ADAL" clId="{D5E0A9A9-F65C-4A11-8A52-C08C357B573E}" dt="2024-01-20T16:28:39.955" v="6352" actId="21"/>
          <ac:spMkLst>
            <pc:docMk/>
            <pc:sldMk cId="2785697483" sldId="306"/>
            <ac:spMk id="12" creationId="{BD546182-DF54-0A34-35F6-8766F9E91752}"/>
          </ac:spMkLst>
        </pc:spChg>
        <pc:spChg chg="mod">
          <ac:chgData name="강명묵" userId="86eabdaf-b3d9-410b-94eb-b1f37b7ff2a5" providerId="ADAL" clId="{D5E0A9A9-F65C-4A11-8A52-C08C357B573E}" dt="2024-01-20T16:25:53.861" v="6179"/>
          <ac:spMkLst>
            <pc:docMk/>
            <pc:sldMk cId="2785697483" sldId="306"/>
            <ac:spMk id="13" creationId="{7B5881C1-0DC8-EC2A-BC70-2EA9391E2197}"/>
          </ac:spMkLst>
        </pc:spChg>
        <pc:spChg chg="add mod">
          <ac:chgData name="강명묵" userId="86eabdaf-b3d9-410b-94eb-b1f37b7ff2a5" providerId="ADAL" clId="{D5E0A9A9-F65C-4A11-8A52-C08C357B573E}" dt="2024-01-20T16:30:23.636" v="6369"/>
          <ac:spMkLst>
            <pc:docMk/>
            <pc:sldMk cId="2785697483" sldId="306"/>
            <ac:spMk id="14" creationId="{17AAA051-C7CB-8C39-E8B1-BDC9C69DCC96}"/>
          </ac:spMkLst>
        </pc:spChg>
        <pc:spChg chg="add mod">
          <ac:chgData name="강명묵" userId="86eabdaf-b3d9-410b-94eb-b1f37b7ff2a5" providerId="ADAL" clId="{D5E0A9A9-F65C-4A11-8A52-C08C357B573E}" dt="2024-01-20T16:29:22.729" v="6363" actId="1076"/>
          <ac:spMkLst>
            <pc:docMk/>
            <pc:sldMk cId="2785697483" sldId="306"/>
            <ac:spMk id="15" creationId="{D4E9C008-1C13-3EB3-7C2F-750F512B2E5A}"/>
          </ac:spMkLst>
        </pc:spChg>
        <pc:spChg chg="add del">
          <ac:chgData name="강명묵" userId="86eabdaf-b3d9-410b-94eb-b1f37b7ff2a5" providerId="ADAL" clId="{D5E0A9A9-F65C-4A11-8A52-C08C357B573E}" dt="2024-01-20T16:30:22.524" v="6368" actId="22"/>
          <ac:spMkLst>
            <pc:docMk/>
            <pc:sldMk cId="2785697483" sldId="306"/>
            <ac:spMk id="17" creationId="{5ECB041A-3300-4A04-9052-0D7C6552341A}"/>
          </ac:spMkLst>
        </pc:spChg>
        <pc:spChg chg="add mod">
          <ac:chgData name="강명묵" userId="86eabdaf-b3d9-410b-94eb-b1f37b7ff2a5" providerId="ADAL" clId="{D5E0A9A9-F65C-4A11-8A52-C08C357B573E}" dt="2024-01-20T16:30:34.794" v="6372" actId="14100"/>
          <ac:spMkLst>
            <pc:docMk/>
            <pc:sldMk cId="2785697483" sldId="306"/>
            <ac:spMk id="19" creationId="{5BEF7936-45E6-139F-A43D-A066D34DE109}"/>
          </ac:spMkLst>
        </pc:spChg>
        <pc:picChg chg="add del mod">
          <ac:chgData name="강명묵" userId="86eabdaf-b3d9-410b-94eb-b1f37b7ff2a5" providerId="ADAL" clId="{D5E0A9A9-F65C-4A11-8A52-C08C357B573E}" dt="2024-01-20T16:28:59.588" v="6359" actId="21"/>
          <ac:picMkLst>
            <pc:docMk/>
            <pc:sldMk cId="2785697483" sldId="306"/>
            <ac:picMk id="4" creationId="{EB865E7A-AAB5-AA7F-8453-5CE9CA1C8340}"/>
          </ac:picMkLst>
        </pc:picChg>
        <pc:picChg chg="del">
          <ac:chgData name="강명묵" userId="86eabdaf-b3d9-410b-94eb-b1f37b7ff2a5" providerId="ADAL" clId="{D5E0A9A9-F65C-4A11-8A52-C08C357B573E}" dt="2024-01-20T16:26:40.018" v="6312" actId="478"/>
          <ac:picMkLst>
            <pc:docMk/>
            <pc:sldMk cId="2785697483" sldId="306"/>
            <ac:picMk id="10" creationId="{CA0D79F3-018B-1518-A033-77CBC21941EE}"/>
          </ac:picMkLst>
        </pc:picChg>
        <pc:picChg chg="add del mod">
          <ac:chgData name="강명묵" userId="86eabdaf-b3d9-410b-94eb-b1f37b7ff2a5" providerId="ADAL" clId="{D5E0A9A9-F65C-4A11-8A52-C08C357B573E}" dt="2024-01-20T16:28:49.171" v="6355" actId="21"/>
          <ac:picMkLst>
            <pc:docMk/>
            <pc:sldMk cId="2785697483" sldId="306"/>
            <ac:picMk id="11" creationId="{3BD845AF-93E9-0191-5D4B-D3004A399CE5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35.941" v="52081"/>
        <pc:sldMkLst>
          <pc:docMk/>
          <pc:sldMk cId="185078747" sldId="307"/>
        </pc:sldMkLst>
        <pc:spChg chg="add del mod">
          <ac:chgData name="강명묵" userId="86eabdaf-b3d9-410b-94eb-b1f37b7ff2a5" providerId="ADAL" clId="{D5E0A9A9-F65C-4A11-8A52-C08C357B573E}" dt="2024-01-20T16:36:40.290" v="6700"/>
          <ac:spMkLst>
            <pc:docMk/>
            <pc:sldMk cId="185078747" sldId="307"/>
            <ac:spMk id="2" creationId="{9F1E8871-B97D-92BA-F5B3-96E7275FC208}"/>
          </ac:spMkLst>
        </pc:spChg>
        <pc:spChg chg="add mod">
          <ac:chgData name="강명묵" userId="86eabdaf-b3d9-410b-94eb-b1f37b7ff2a5" providerId="ADAL" clId="{D5E0A9A9-F65C-4A11-8A52-C08C357B573E}" dt="2024-01-20T16:38:44.203" v="6917" actId="113"/>
          <ac:spMkLst>
            <pc:docMk/>
            <pc:sldMk cId="185078747" sldId="307"/>
            <ac:spMk id="4" creationId="{9116C56B-B05D-9E17-2288-AE3C9CC35245}"/>
          </ac:spMkLst>
        </pc:spChg>
        <pc:spChg chg="mod">
          <ac:chgData name="강명묵" userId="86eabdaf-b3d9-410b-94eb-b1f37b7ff2a5" providerId="ADAL" clId="{D5E0A9A9-F65C-4A11-8A52-C08C357B573E}" dt="2024-01-21T06:43:52.777" v="30230" actId="20577"/>
          <ac:spMkLst>
            <pc:docMk/>
            <pc:sldMk cId="185078747" sldId="307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0T17:12:39.018" v="7724" actId="20577"/>
          <ac:spMkLst>
            <pc:docMk/>
            <pc:sldMk cId="185078747" sldId="307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0T16:30:47.590" v="6374"/>
          <ac:spMkLst>
            <pc:docMk/>
            <pc:sldMk cId="185078747" sldId="307"/>
            <ac:spMk id="13" creationId="{7B5881C1-0DC8-EC2A-BC70-2EA9391E2197}"/>
          </ac:spMkLst>
        </pc:spChg>
        <pc:spChg chg="mod">
          <ac:chgData name="강명묵" userId="86eabdaf-b3d9-410b-94eb-b1f37b7ff2a5" providerId="ADAL" clId="{D5E0A9A9-F65C-4A11-8A52-C08C357B573E}" dt="2024-01-20T16:35:09.840" v="6618" actId="1076"/>
          <ac:spMkLst>
            <pc:docMk/>
            <pc:sldMk cId="185078747" sldId="307"/>
            <ac:spMk id="14" creationId="{17AAA051-C7CB-8C39-E8B1-BDC9C69DCC96}"/>
          </ac:spMkLst>
        </pc:spChg>
        <pc:spChg chg="del">
          <ac:chgData name="강명묵" userId="86eabdaf-b3d9-410b-94eb-b1f37b7ff2a5" providerId="ADAL" clId="{D5E0A9A9-F65C-4A11-8A52-C08C357B573E}" dt="2024-01-20T16:31:03.066" v="6376" actId="478"/>
          <ac:spMkLst>
            <pc:docMk/>
            <pc:sldMk cId="185078747" sldId="307"/>
            <ac:spMk id="15" creationId="{D4E9C008-1C13-3EB3-7C2F-750F512B2E5A}"/>
          </ac:spMkLst>
        </pc:spChg>
        <pc:spChg chg="mod">
          <ac:chgData name="강명묵" userId="86eabdaf-b3d9-410b-94eb-b1f37b7ff2a5" providerId="ADAL" clId="{D5E0A9A9-F65C-4A11-8A52-C08C357B573E}" dt="2024-01-20T16:37:23.403" v="6874" actId="20577"/>
          <ac:spMkLst>
            <pc:docMk/>
            <pc:sldMk cId="185078747" sldId="307"/>
            <ac:spMk id="19" creationId="{5BEF7936-45E6-139F-A43D-A066D34DE109}"/>
          </ac:spMkLst>
        </pc:spChg>
      </pc:sldChg>
      <pc:sldChg chg="addSp delSp modSp add mod modTransition modNotesTx">
        <pc:chgData name="강명묵" userId="86eabdaf-b3d9-410b-94eb-b1f37b7ff2a5" providerId="ADAL" clId="{D5E0A9A9-F65C-4A11-8A52-C08C357B573E}" dt="2024-01-21T10:41:10.902" v="52087" actId="20577"/>
        <pc:sldMkLst>
          <pc:docMk/>
          <pc:sldMk cId="2452141320" sldId="308"/>
        </pc:sldMkLst>
        <pc:spChg chg="mod">
          <ac:chgData name="강명묵" userId="86eabdaf-b3d9-410b-94eb-b1f37b7ff2a5" providerId="ADAL" clId="{D5E0A9A9-F65C-4A11-8A52-C08C357B573E}" dt="2024-01-20T16:39:19.402" v="6941" actId="20577"/>
          <ac:spMkLst>
            <pc:docMk/>
            <pc:sldMk cId="2452141320" sldId="308"/>
            <ac:spMk id="3" creationId="{8F107B6A-4B12-6C2D-81C8-31373B606B50}"/>
          </ac:spMkLst>
        </pc:spChg>
        <pc:spChg chg="del mod">
          <ac:chgData name="강명묵" userId="86eabdaf-b3d9-410b-94eb-b1f37b7ff2a5" providerId="ADAL" clId="{D5E0A9A9-F65C-4A11-8A52-C08C357B573E}" dt="2024-01-20T16:42:41.953" v="7080" actId="478"/>
          <ac:spMkLst>
            <pc:docMk/>
            <pc:sldMk cId="2452141320" sldId="308"/>
            <ac:spMk id="4" creationId="{9116C56B-B05D-9E17-2288-AE3C9CC35245}"/>
          </ac:spMkLst>
        </pc:spChg>
        <pc:spChg chg="mod">
          <ac:chgData name="강명묵" userId="86eabdaf-b3d9-410b-94eb-b1f37b7ff2a5" providerId="ADAL" clId="{D5E0A9A9-F65C-4A11-8A52-C08C357B573E}" dt="2024-01-20T16:53:55.970" v="7254" actId="20577"/>
          <ac:spMkLst>
            <pc:docMk/>
            <pc:sldMk cId="2452141320" sldId="308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1T10:41:10.902" v="52087" actId="20577"/>
          <ac:spMkLst>
            <pc:docMk/>
            <pc:sldMk cId="2452141320" sldId="308"/>
            <ac:spMk id="7" creationId="{8944251B-90CD-62CF-D171-D764189B4792}"/>
          </ac:spMkLst>
        </pc:spChg>
        <pc:spChg chg="add mod">
          <ac:chgData name="강명묵" userId="86eabdaf-b3d9-410b-94eb-b1f37b7ff2a5" providerId="ADAL" clId="{D5E0A9A9-F65C-4A11-8A52-C08C357B573E}" dt="2024-01-20T16:45:46.971" v="7112" actId="113"/>
          <ac:spMkLst>
            <pc:docMk/>
            <pc:sldMk cId="2452141320" sldId="308"/>
            <ac:spMk id="9" creationId="{0EAD5459-4F5A-287E-5D86-34A262875EFB}"/>
          </ac:spMkLst>
        </pc:spChg>
        <pc:spChg chg="mod">
          <ac:chgData name="강명묵" userId="86eabdaf-b3d9-410b-94eb-b1f37b7ff2a5" providerId="ADAL" clId="{D5E0A9A9-F65C-4A11-8A52-C08C357B573E}" dt="2024-01-20T16:40:46.819" v="6960" actId="113"/>
          <ac:spMkLst>
            <pc:docMk/>
            <pc:sldMk cId="2452141320" sldId="308"/>
            <ac:spMk id="13" creationId="{7B5881C1-0DC8-EC2A-BC70-2EA9391E2197}"/>
          </ac:spMkLst>
        </pc:spChg>
        <pc:spChg chg="add del mod">
          <ac:chgData name="강명묵" userId="86eabdaf-b3d9-410b-94eb-b1f37b7ff2a5" providerId="ADAL" clId="{D5E0A9A9-F65C-4A11-8A52-C08C357B573E}" dt="2024-01-20T17:04:10.472" v="7401" actId="1076"/>
          <ac:spMkLst>
            <pc:docMk/>
            <pc:sldMk cId="2452141320" sldId="308"/>
            <ac:spMk id="14" creationId="{17AAA051-C7CB-8C39-E8B1-BDC9C69DCC96}"/>
          </ac:spMkLst>
        </pc:spChg>
        <pc:spChg chg="add mod">
          <ac:chgData name="강명묵" userId="86eabdaf-b3d9-410b-94eb-b1f37b7ff2a5" providerId="ADAL" clId="{D5E0A9A9-F65C-4A11-8A52-C08C357B573E}" dt="2024-01-20T17:04:07" v="7399" actId="1076"/>
          <ac:spMkLst>
            <pc:docMk/>
            <pc:sldMk cId="2452141320" sldId="308"/>
            <ac:spMk id="16" creationId="{4C13EF27-953D-5EFF-6B91-A9057D624689}"/>
          </ac:spMkLst>
        </pc:spChg>
        <pc:spChg chg="add mod">
          <ac:chgData name="강명묵" userId="86eabdaf-b3d9-410b-94eb-b1f37b7ff2a5" providerId="ADAL" clId="{D5E0A9A9-F65C-4A11-8A52-C08C357B573E}" dt="2024-01-20T17:04:07" v="7399" actId="1076"/>
          <ac:spMkLst>
            <pc:docMk/>
            <pc:sldMk cId="2452141320" sldId="308"/>
            <ac:spMk id="17" creationId="{5E999680-A363-2BBA-2347-A2F098850415}"/>
          </ac:spMkLst>
        </pc:spChg>
        <pc:spChg chg="del mod">
          <ac:chgData name="강명묵" userId="86eabdaf-b3d9-410b-94eb-b1f37b7ff2a5" providerId="ADAL" clId="{D5E0A9A9-F65C-4A11-8A52-C08C357B573E}" dt="2024-01-20T16:42:41.273" v="7078" actId="478"/>
          <ac:spMkLst>
            <pc:docMk/>
            <pc:sldMk cId="2452141320" sldId="308"/>
            <ac:spMk id="19" creationId="{5BEF7936-45E6-139F-A43D-A066D34DE109}"/>
          </ac:spMkLst>
        </pc:spChg>
        <pc:spChg chg="add mod">
          <ac:chgData name="강명묵" userId="86eabdaf-b3d9-410b-94eb-b1f37b7ff2a5" providerId="ADAL" clId="{D5E0A9A9-F65C-4A11-8A52-C08C357B573E}" dt="2024-01-20T16:47:35.618" v="7132" actId="20577"/>
          <ac:spMkLst>
            <pc:docMk/>
            <pc:sldMk cId="2452141320" sldId="308"/>
            <ac:spMk id="20" creationId="{057B95E6-363F-24CD-9B56-4AD6E4C5CB9E}"/>
          </ac:spMkLst>
        </pc:spChg>
        <pc:picChg chg="add del mod">
          <ac:chgData name="강명묵" userId="86eabdaf-b3d9-410b-94eb-b1f37b7ff2a5" providerId="ADAL" clId="{D5E0A9A9-F65C-4A11-8A52-C08C357B573E}" dt="2024-01-20T16:45:09.515" v="7097" actId="21"/>
          <ac:picMkLst>
            <pc:docMk/>
            <pc:sldMk cId="2452141320" sldId="308"/>
            <ac:picMk id="11" creationId="{B11598EE-5713-16B5-AF32-E537D53A5D88}"/>
          </ac:picMkLst>
        </pc:picChg>
        <pc:picChg chg="add del mod">
          <ac:chgData name="강명묵" userId="86eabdaf-b3d9-410b-94eb-b1f37b7ff2a5" providerId="ADAL" clId="{D5E0A9A9-F65C-4A11-8A52-C08C357B573E}" dt="2024-01-20T16:45:13.132" v="7099" actId="21"/>
          <ac:picMkLst>
            <pc:docMk/>
            <pc:sldMk cId="2452141320" sldId="308"/>
            <ac:picMk id="15" creationId="{6ED6F736-FA58-EB73-3E34-2B4A1F5AC728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1:18.510" v="52093" actId="20577"/>
        <pc:sldMkLst>
          <pc:docMk/>
          <pc:sldMk cId="3556044470" sldId="309"/>
        </pc:sldMkLst>
        <pc:spChg chg="add del mod">
          <ac:chgData name="강명묵" userId="86eabdaf-b3d9-410b-94eb-b1f37b7ff2a5" providerId="ADAL" clId="{D5E0A9A9-F65C-4A11-8A52-C08C357B573E}" dt="2024-01-21T10:04:20.100" v="49989" actId="478"/>
          <ac:spMkLst>
            <pc:docMk/>
            <pc:sldMk cId="3556044470" sldId="309"/>
            <ac:spMk id="2" creationId="{1BFC95A7-74FE-C5DC-F575-9519821A05A2}"/>
          </ac:spMkLst>
        </pc:spChg>
        <pc:spChg chg="add mod">
          <ac:chgData name="강명묵" userId="86eabdaf-b3d9-410b-94eb-b1f37b7ff2a5" providerId="ADAL" clId="{D5E0A9A9-F65C-4A11-8A52-C08C357B573E}" dt="2024-01-20T16:49:19.064" v="7145" actId="571"/>
          <ac:spMkLst>
            <pc:docMk/>
            <pc:sldMk cId="3556044470" sldId="309"/>
            <ac:spMk id="2" creationId="{DCC5FCC3-13ED-0D8D-EC4A-4B790C4ED29D}"/>
          </ac:spMkLst>
        </pc:spChg>
        <pc:spChg chg="add mod">
          <ac:chgData name="강명묵" userId="86eabdaf-b3d9-410b-94eb-b1f37b7ff2a5" providerId="ADAL" clId="{D5E0A9A9-F65C-4A11-8A52-C08C357B573E}" dt="2024-01-20T17:10:53.767" v="7698" actId="1076"/>
          <ac:spMkLst>
            <pc:docMk/>
            <pc:sldMk cId="3556044470" sldId="309"/>
            <ac:spMk id="4" creationId="{9CB673AE-147C-A6D4-D522-B8F6A407EE8F}"/>
          </ac:spMkLst>
        </pc:spChg>
        <pc:spChg chg="del">
          <ac:chgData name="강명묵" userId="86eabdaf-b3d9-410b-94eb-b1f37b7ff2a5" providerId="ADAL" clId="{D5E0A9A9-F65C-4A11-8A52-C08C357B573E}" dt="2024-01-20T16:49:07.010" v="7136" actId="478"/>
          <ac:spMkLst>
            <pc:docMk/>
            <pc:sldMk cId="3556044470" sldId="309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1T10:41:18.510" v="52093" actId="20577"/>
          <ac:spMkLst>
            <pc:docMk/>
            <pc:sldMk cId="3556044470" sldId="309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0T16:49:07.978" v="7137" actId="478"/>
          <ac:spMkLst>
            <pc:docMk/>
            <pc:sldMk cId="3556044470" sldId="309"/>
            <ac:spMk id="9" creationId="{0EAD5459-4F5A-287E-5D86-34A262875EFB}"/>
          </ac:spMkLst>
        </pc:spChg>
        <pc:spChg chg="add mod">
          <ac:chgData name="강명묵" userId="86eabdaf-b3d9-410b-94eb-b1f37b7ff2a5" providerId="ADAL" clId="{D5E0A9A9-F65C-4A11-8A52-C08C357B573E}" dt="2024-01-20T17:10:53.767" v="7698" actId="1076"/>
          <ac:spMkLst>
            <pc:docMk/>
            <pc:sldMk cId="3556044470" sldId="309"/>
            <ac:spMk id="10" creationId="{28E99140-F4D4-7EDF-4393-89F0705EC130}"/>
          </ac:spMkLst>
        </pc:spChg>
        <pc:spChg chg="add mod">
          <ac:chgData name="강명묵" userId="86eabdaf-b3d9-410b-94eb-b1f37b7ff2a5" providerId="ADAL" clId="{D5E0A9A9-F65C-4A11-8A52-C08C357B573E}" dt="2024-01-20T17:10:53.767" v="7698" actId="1076"/>
          <ac:spMkLst>
            <pc:docMk/>
            <pc:sldMk cId="3556044470" sldId="309"/>
            <ac:spMk id="11" creationId="{78F3E838-09D4-7C54-47B8-55B5FA9BEA47}"/>
          </ac:spMkLst>
        </pc:spChg>
        <pc:spChg chg="add mod">
          <ac:chgData name="강명묵" userId="86eabdaf-b3d9-410b-94eb-b1f37b7ff2a5" providerId="ADAL" clId="{D5E0A9A9-F65C-4A11-8A52-C08C357B573E}" dt="2024-01-20T17:08:46.968" v="7656" actId="1076"/>
          <ac:spMkLst>
            <pc:docMk/>
            <pc:sldMk cId="3556044470" sldId="309"/>
            <ac:spMk id="12" creationId="{7E3175C3-42CF-3420-2A30-B45C354AEF25}"/>
          </ac:spMkLst>
        </pc:spChg>
        <pc:spChg chg="del">
          <ac:chgData name="강명묵" userId="86eabdaf-b3d9-410b-94eb-b1f37b7ff2a5" providerId="ADAL" clId="{D5E0A9A9-F65C-4A11-8A52-C08C357B573E}" dt="2024-01-20T17:08:27.450" v="7649" actId="478"/>
          <ac:spMkLst>
            <pc:docMk/>
            <pc:sldMk cId="3556044470" sldId="309"/>
            <ac:spMk id="13" creationId="{7B5881C1-0DC8-EC2A-BC70-2EA9391E2197}"/>
          </ac:spMkLst>
        </pc:spChg>
        <pc:spChg chg="mod">
          <ac:chgData name="강명묵" userId="86eabdaf-b3d9-410b-94eb-b1f37b7ff2a5" providerId="ADAL" clId="{D5E0A9A9-F65C-4A11-8A52-C08C357B573E}" dt="2024-01-20T17:10:53.767" v="7698" actId="1076"/>
          <ac:spMkLst>
            <pc:docMk/>
            <pc:sldMk cId="3556044470" sldId="309"/>
            <ac:spMk id="14" creationId="{17AAA051-C7CB-8C39-E8B1-BDC9C69DCC96}"/>
          </ac:spMkLst>
        </pc:spChg>
        <pc:spChg chg="add del mod">
          <ac:chgData name="강명묵" userId="86eabdaf-b3d9-410b-94eb-b1f37b7ff2a5" providerId="ADAL" clId="{D5E0A9A9-F65C-4A11-8A52-C08C357B573E}" dt="2024-01-20T17:09:27.026" v="7668" actId="478"/>
          <ac:spMkLst>
            <pc:docMk/>
            <pc:sldMk cId="3556044470" sldId="309"/>
            <ac:spMk id="15" creationId="{A5A2F957-CC9E-875C-E3EA-FE18E95C373F}"/>
          </ac:spMkLst>
        </pc:spChg>
        <pc:spChg chg="del">
          <ac:chgData name="강명묵" userId="86eabdaf-b3d9-410b-94eb-b1f37b7ff2a5" providerId="ADAL" clId="{D5E0A9A9-F65C-4A11-8A52-C08C357B573E}" dt="2024-01-20T16:49:10.921" v="7141" actId="478"/>
          <ac:spMkLst>
            <pc:docMk/>
            <pc:sldMk cId="3556044470" sldId="309"/>
            <ac:spMk id="16" creationId="{4C13EF27-953D-5EFF-6B91-A9057D624689}"/>
          </ac:spMkLst>
        </pc:spChg>
        <pc:spChg chg="del">
          <ac:chgData name="강명묵" userId="86eabdaf-b3d9-410b-94eb-b1f37b7ff2a5" providerId="ADAL" clId="{D5E0A9A9-F65C-4A11-8A52-C08C357B573E}" dt="2024-01-20T16:49:10.610" v="7140" actId="478"/>
          <ac:spMkLst>
            <pc:docMk/>
            <pc:sldMk cId="3556044470" sldId="309"/>
            <ac:spMk id="17" creationId="{5E999680-A363-2BBA-2347-A2F098850415}"/>
          </ac:spMkLst>
        </pc:spChg>
        <pc:spChg chg="add mod">
          <ac:chgData name="강명묵" userId="86eabdaf-b3d9-410b-94eb-b1f37b7ff2a5" providerId="ADAL" clId="{D5E0A9A9-F65C-4A11-8A52-C08C357B573E}" dt="2024-01-20T17:10:33.864" v="7685" actId="1076"/>
          <ac:spMkLst>
            <pc:docMk/>
            <pc:sldMk cId="3556044470" sldId="309"/>
            <ac:spMk id="18" creationId="{B70FC8EC-5D2C-FA2D-233D-3A2C9EB77CBE}"/>
          </ac:spMkLst>
        </pc:spChg>
        <pc:spChg chg="add mod">
          <ac:chgData name="강명묵" userId="86eabdaf-b3d9-410b-94eb-b1f37b7ff2a5" providerId="ADAL" clId="{D5E0A9A9-F65C-4A11-8A52-C08C357B573E}" dt="2024-01-20T17:10:33.864" v="7685" actId="1076"/>
          <ac:spMkLst>
            <pc:docMk/>
            <pc:sldMk cId="3556044470" sldId="309"/>
            <ac:spMk id="19" creationId="{ECC396A1-6310-D34F-8666-80FE3F970835}"/>
          </ac:spMkLst>
        </pc:spChg>
        <pc:spChg chg="del">
          <ac:chgData name="강명묵" userId="86eabdaf-b3d9-410b-94eb-b1f37b7ff2a5" providerId="ADAL" clId="{D5E0A9A9-F65C-4A11-8A52-C08C357B573E}" dt="2024-01-20T16:49:09.993" v="7139" actId="478"/>
          <ac:spMkLst>
            <pc:docMk/>
            <pc:sldMk cId="3556044470" sldId="309"/>
            <ac:spMk id="20" creationId="{057B95E6-363F-24CD-9B56-4AD6E4C5CB9E}"/>
          </ac:spMkLst>
        </pc:spChg>
        <pc:spChg chg="add mod">
          <ac:chgData name="강명묵" userId="86eabdaf-b3d9-410b-94eb-b1f37b7ff2a5" providerId="ADAL" clId="{D5E0A9A9-F65C-4A11-8A52-C08C357B573E}" dt="2024-01-20T17:10:06.824" v="7679" actId="1076"/>
          <ac:spMkLst>
            <pc:docMk/>
            <pc:sldMk cId="3556044470" sldId="309"/>
            <ac:spMk id="21" creationId="{9451B1DD-6A62-2FAC-77D4-5656D300A875}"/>
          </ac:spMkLst>
        </pc:spChg>
        <pc:spChg chg="add mod">
          <ac:chgData name="강명묵" userId="86eabdaf-b3d9-410b-94eb-b1f37b7ff2a5" providerId="ADAL" clId="{D5E0A9A9-F65C-4A11-8A52-C08C357B573E}" dt="2024-01-20T17:10:48.023" v="7697" actId="1076"/>
          <ac:spMkLst>
            <pc:docMk/>
            <pc:sldMk cId="3556044470" sldId="309"/>
            <ac:spMk id="22" creationId="{4BAD3AEE-2A2D-F2A6-866D-E616FCC028C6}"/>
          </ac:spMkLst>
        </pc:spChg>
        <pc:picChg chg="add del">
          <ac:chgData name="강명묵" userId="86eabdaf-b3d9-410b-94eb-b1f37b7ff2a5" providerId="ADAL" clId="{D5E0A9A9-F65C-4A11-8A52-C08C357B573E}" dt="2024-01-20T17:11:15.227" v="7700" actId="22"/>
          <ac:picMkLst>
            <pc:docMk/>
            <pc:sldMk cId="3556044470" sldId="309"/>
            <ac:picMk id="24" creationId="{5AC9C5B0-81C3-DC35-0E81-3FD9DBAE93E2}"/>
          </ac:picMkLst>
        </pc:picChg>
      </pc:sldChg>
      <pc:sldChg chg="addSp delSp modSp add mod ord modTransition modNotesTx">
        <pc:chgData name="강명묵" userId="86eabdaf-b3d9-410b-94eb-b1f37b7ff2a5" providerId="ADAL" clId="{D5E0A9A9-F65C-4A11-8A52-C08C357B573E}" dt="2024-01-21T10:41:13.254" v="52089" actId="20577"/>
        <pc:sldMkLst>
          <pc:docMk/>
          <pc:sldMk cId="2825657437" sldId="310"/>
        </pc:sldMkLst>
        <pc:spChg chg="add mod">
          <ac:chgData name="강명묵" userId="86eabdaf-b3d9-410b-94eb-b1f37b7ff2a5" providerId="ADAL" clId="{D5E0A9A9-F65C-4A11-8A52-C08C357B573E}" dt="2024-01-20T16:55:03.776" v="7278" actId="1076"/>
          <ac:spMkLst>
            <pc:docMk/>
            <pc:sldMk cId="2825657437" sldId="310"/>
            <ac:spMk id="2" creationId="{E7A52019-7A3E-FEE9-1809-33311F8CA78F}"/>
          </ac:spMkLst>
        </pc:spChg>
        <pc:spChg chg="mod">
          <ac:chgData name="강명묵" userId="86eabdaf-b3d9-410b-94eb-b1f37b7ff2a5" providerId="ADAL" clId="{D5E0A9A9-F65C-4A11-8A52-C08C357B573E}" dt="2024-01-20T16:54:11.923" v="7257" actId="113"/>
          <ac:spMkLst>
            <pc:docMk/>
            <pc:sldMk cId="2825657437" sldId="310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1T10:41:13.254" v="52089" actId="20577"/>
          <ac:spMkLst>
            <pc:docMk/>
            <pc:sldMk cId="2825657437" sldId="310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0T16:54:28.354" v="7261" actId="478"/>
          <ac:spMkLst>
            <pc:docMk/>
            <pc:sldMk cId="2825657437" sldId="310"/>
            <ac:spMk id="9" creationId="{0EAD5459-4F5A-287E-5D86-34A262875EFB}"/>
          </ac:spMkLst>
        </pc:spChg>
        <pc:spChg chg="add mod">
          <ac:chgData name="강명묵" userId="86eabdaf-b3d9-410b-94eb-b1f37b7ff2a5" providerId="ADAL" clId="{D5E0A9A9-F65C-4A11-8A52-C08C357B573E}" dt="2024-01-20T16:55:01.424" v="7277" actId="1076"/>
          <ac:spMkLst>
            <pc:docMk/>
            <pc:sldMk cId="2825657437" sldId="310"/>
            <ac:spMk id="11" creationId="{FD41C3B5-FA61-99CE-6553-65D641C74572}"/>
          </ac:spMkLst>
        </pc:spChg>
        <pc:spChg chg="mod">
          <ac:chgData name="강명묵" userId="86eabdaf-b3d9-410b-94eb-b1f37b7ff2a5" providerId="ADAL" clId="{D5E0A9A9-F65C-4A11-8A52-C08C357B573E}" dt="2024-01-20T16:52:08.661" v="7165"/>
          <ac:spMkLst>
            <pc:docMk/>
            <pc:sldMk cId="2825657437" sldId="310"/>
            <ac:spMk id="13" creationId="{7B5881C1-0DC8-EC2A-BC70-2EA9391E2197}"/>
          </ac:spMkLst>
        </pc:spChg>
        <pc:spChg chg="del">
          <ac:chgData name="강명묵" userId="86eabdaf-b3d9-410b-94eb-b1f37b7ff2a5" providerId="ADAL" clId="{D5E0A9A9-F65C-4A11-8A52-C08C357B573E}" dt="2024-01-20T16:54:31.130" v="7264" actId="478"/>
          <ac:spMkLst>
            <pc:docMk/>
            <pc:sldMk cId="2825657437" sldId="310"/>
            <ac:spMk id="14" creationId="{17AAA051-C7CB-8C39-E8B1-BDC9C69DCC96}"/>
          </ac:spMkLst>
        </pc:spChg>
        <pc:spChg chg="add mod">
          <ac:chgData name="강명묵" userId="86eabdaf-b3d9-410b-94eb-b1f37b7ff2a5" providerId="ADAL" clId="{D5E0A9A9-F65C-4A11-8A52-C08C357B573E}" dt="2024-01-20T16:57:37.370" v="7328"/>
          <ac:spMkLst>
            <pc:docMk/>
            <pc:sldMk cId="2825657437" sldId="310"/>
            <ac:spMk id="15" creationId="{2C39B7AB-91C6-49D4-3A73-F6EDCDFFBABB}"/>
          </ac:spMkLst>
        </pc:spChg>
        <pc:spChg chg="del">
          <ac:chgData name="강명묵" userId="86eabdaf-b3d9-410b-94eb-b1f37b7ff2a5" providerId="ADAL" clId="{D5E0A9A9-F65C-4A11-8A52-C08C357B573E}" dt="2024-01-20T16:54:32.263" v="7265" actId="478"/>
          <ac:spMkLst>
            <pc:docMk/>
            <pc:sldMk cId="2825657437" sldId="310"/>
            <ac:spMk id="16" creationId="{4C13EF27-953D-5EFF-6B91-A9057D624689}"/>
          </ac:spMkLst>
        </pc:spChg>
        <pc:spChg chg="del">
          <ac:chgData name="강명묵" userId="86eabdaf-b3d9-410b-94eb-b1f37b7ff2a5" providerId="ADAL" clId="{D5E0A9A9-F65C-4A11-8A52-C08C357B573E}" dt="2024-01-20T16:54:32.263" v="7265" actId="478"/>
          <ac:spMkLst>
            <pc:docMk/>
            <pc:sldMk cId="2825657437" sldId="310"/>
            <ac:spMk id="17" creationId="{5E999680-A363-2BBA-2347-A2F098850415}"/>
          </ac:spMkLst>
        </pc:spChg>
        <pc:spChg chg="del">
          <ac:chgData name="강명묵" userId="86eabdaf-b3d9-410b-94eb-b1f37b7ff2a5" providerId="ADAL" clId="{D5E0A9A9-F65C-4A11-8A52-C08C357B573E}" dt="2024-01-20T16:54:32.770" v="7266" actId="478"/>
          <ac:spMkLst>
            <pc:docMk/>
            <pc:sldMk cId="2825657437" sldId="310"/>
            <ac:spMk id="20" creationId="{057B95E6-363F-24CD-9B56-4AD6E4C5CB9E}"/>
          </ac:spMkLst>
        </pc:spChg>
        <pc:spChg chg="add del mod">
          <ac:chgData name="강명묵" userId="86eabdaf-b3d9-410b-94eb-b1f37b7ff2a5" providerId="ADAL" clId="{D5E0A9A9-F65C-4A11-8A52-C08C357B573E}" dt="2024-01-20T17:00:25.122" v="7356" actId="478"/>
          <ac:spMkLst>
            <pc:docMk/>
            <pc:sldMk cId="2825657437" sldId="310"/>
            <ac:spMk id="23" creationId="{EA7BCE43-943F-52C4-B1F8-F6E2F571EEF0}"/>
          </ac:spMkLst>
        </pc:spChg>
        <pc:spChg chg="add del mod">
          <ac:chgData name="강명묵" userId="86eabdaf-b3d9-410b-94eb-b1f37b7ff2a5" providerId="ADAL" clId="{D5E0A9A9-F65C-4A11-8A52-C08C357B573E}" dt="2024-01-20T16:58:10.316" v="7340" actId="21"/>
          <ac:spMkLst>
            <pc:docMk/>
            <pc:sldMk cId="2825657437" sldId="310"/>
            <ac:spMk id="24" creationId="{62CC2CE2-08EA-E132-FE5B-E6BFABB5CE1D}"/>
          </ac:spMkLst>
        </pc:spChg>
        <pc:spChg chg="add del mod">
          <ac:chgData name="강명묵" userId="86eabdaf-b3d9-410b-94eb-b1f37b7ff2a5" providerId="ADAL" clId="{D5E0A9A9-F65C-4A11-8A52-C08C357B573E}" dt="2024-01-20T17:00:24.880" v="7355" actId="478"/>
          <ac:spMkLst>
            <pc:docMk/>
            <pc:sldMk cId="2825657437" sldId="310"/>
            <ac:spMk id="25" creationId="{FAEA1A70-7069-5215-45B0-ACB342068A08}"/>
          </ac:spMkLst>
        </pc:spChg>
        <pc:picChg chg="add del">
          <ac:chgData name="강명묵" userId="86eabdaf-b3d9-410b-94eb-b1f37b7ff2a5" providerId="ADAL" clId="{D5E0A9A9-F65C-4A11-8A52-C08C357B573E}" dt="2024-01-20T16:54:51.460" v="7273" actId="21"/>
          <ac:picMkLst>
            <pc:docMk/>
            <pc:sldMk cId="2825657437" sldId="310"/>
            <ac:picMk id="10" creationId="{B067A4D6-91E2-6C2C-7EA5-46B31A1AF52E}"/>
          </ac:picMkLst>
        </pc:picChg>
        <pc:picChg chg="add del mod">
          <ac:chgData name="강명묵" userId="86eabdaf-b3d9-410b-94eb-b1f37b7ff2a5" providerId="ADAL" clId="{D5E0A9A9-F65C-4A11-8A52-C08C357B573E}" dt="2024-01-20T16:58:25.852" v="7345" actId="21"/>
          <ac:picMkLst>
            <pc:docMk/>
            <pc:sldMk cId="2825657437" sldId="310"/>
            <ac:picMk id="19" creationId="{54FABEAC-0DB3-EADB-6124-C948BB5C7044}"/>
          </ac:picMkLst>
        </pc:picChg>
        <pc:picChg chg="add del mod">
          <ac:chgData name="강명묵" userId="86eabdaf-b3d9-410b-94eb-b1f37b7ff2a5" providerId="ADAL" clId="{D5E0A9A9-F65C-4A11-8A52-C08C357B573E}" dt="2024-01-20T16:58:22.228" v="7343" actId="21"/>
          <ac:picMkLst>
            <pc:docMk/>
            <pc:sldMk cId="2825657437" sldId="310"/>
            <ac:picMk id="22" creationId="{B4D08263-9E1A-4684-94A3-8B37517BE0DB}"/>
          </ac:picMkLst>
        </pc:picChg>
        <pc:picChg chg="add del mod">
          <ac:chgData name="강명묵" userId="86eabdaf-b3d9-410b-94eb-b1f37b7ff2a5" providerId="ADAL" clId="{D5E0A9A9-F65C-4A11-8A52-C08C357B573E}" dt="2024-01-20T17:00:24.273" v="7354" actId="478"/>
          <ac:picMkLst>
            <pc:docMk/>
            <pc:sldMk cId="2825657437" sldId="310"/>
            <ac:picMk id="27" creationId="{B90705C1-819C-6A8C-7047-6317A646401A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1:16.438" v="52091" actId="20577"/>
        <pc:sldMkLst>
          <pc:docMk/>
          <pc:sldMk cId="999528327" sldId="311"/>
        </pc:sldMkLst>
        <pc:spChg chg="del mod">
          <ac:chgData name="강명묵" userId="86eabdaf-b3d9-410b-94eb-b1f37b7ff2a5" providerId="ADAL" clId="{D5E0A9A9-F65C-4A11-8A52-C08C357B573E}" dt="2024-01-20T17:00:43.826" v="7361" actId="478"/>
          <ac:spMkLst>
            <pc:docMk/>
            <pc:sldMk cId="999528327" sldId="311"/>
            <ac:spMk id="2" creationId="{E7A52019-7A3E-FEE9-1809-33311F8CA78F}"/>
          </ac:spMkLst>
        </pc:spChg>
        <pc:spChg chg="del">
          <ac:chgData name="강명묵" userId="86eabdaf-b3d9-410b-94eb-b1f37b7ff2a5" providerId="ADAL" clId="{D5E0A9A9-F65C-4A11-8A52-C08C357B573E}" dt="2024-01-20T17:01:53.778" v="7383" actId="478"/>
          <ac:spMkLst>
            <pc:docMk/>
            <pc:sldMk cId="999528327" sldId="311"/>
            <ac:spMk id="3" creationId="{8F107B6A-4B12-6C2D-81C8-31373B606B50}"/>
          </ac:spMkLst>
        </pc:spChg>
        <pc:spChg chg="add mod">
          <ac:chgData name="강명묵" userId="86eabdaf-b3d9-410b-94eb-b1f37b7ff2a5" providerId="ADAL" clId="{D5E0A9A9-F65C-4A11-8A52-C08C357B573E}" dt="2024-01-20T17:11:58.064" v="7710" actId="1076"/>
          <ac:spMkLst>
            <pc:docMk/>
            <pc:sldMk cId="999528327" sldId="311"/>
            <ac:spMk id="4" creationId="{EF4417F6-803D-EAE6-B8D3-337E64C1D2EF}"/>
          </ac:spMkLst>
        </pc:spChg>
        <pc:spChg chg="del">
          <ac:chgData name="강명묵" userId="86eabdaf-b3d9-410b-94eb-b1f37b7ff2a5" providerId="ADAL" clId="{D5E0A9A9-F65C-4A11-8A52-C08C357B573E}" dt="2024-01-20T17:00:45.098" v="7362" actId="478"/>
          <ac:spMkLst>
            <pc:docMk/>
            <pc:sldMk cId="999528327" sldId="311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1T10:41:16.438" v="52091" actId="20577"/>
          <ac:spMkLst>
            <pc:docMk/>
            <pc:sldMk cId="999528327" sldId="311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0T17:00:42.486" v="7359" actId="478"/>
          <ac:spMkLst>
            <pc:docMk/>
            <pc:sldMk cId="999528327" sldId="311"/>
            <ac:spMk id="11" creationId="{FD41C3B5-FA61-99CE-6553-65D641C74572}"/>
          </ac:spMkLst>
        </pc:spChg>
        <pc:spChg chg="add mod">
          <ac:chgData name="강명묵" userId="86eabdaf-b3d9-410b-94eb-b1f37b7ff2a5" providerId="ADAL" clId="{D5E0A9A9-F65C-4A11-8A52-C08C357B573E}" dt="2024-01-20T17:11:29.197" v="7703"/>
          <ac:spMkLst>
            <pc:docMk/>
            <pc:sldMk cId="999528327" sldId="311"/>
            <ac:spMk id="12" creationId="{A9A62F6C-B7D6-8EB3-51C7-02EC07E3EFF7}"/>
          </ac:spMkLst>
        </pc:spChg>
        <pc:spChg chg="del">
          <ac:chgData name="강명묵" userId="86eabdaf-b3d9-410b-94eb-b1f37b7ff2a5" providerId="ADAL" clId="{D5E0A9A9-F65C-4A11-8A52-C08C357B573E}" dt="2024-01-20T17:01:53.210" v="7382" actId="478"/>
          <ac:spMkLst>
            <pc:docMk/>
            <pc:sldMk cId="999528327" sldId="311"/>
            <ac:spMk id="13" creationId="{7B5881C1-0DC8-EC2A-BC70-2EA9391E2197}"/>
          </ac:spMkLst>
        </pc:spChg>
        <pc:spChg chg="del">
          <ac:chgData name="강명묵" userId="86eabdaf-b3d9-410b-94eb-b1f37b7ff2a5" providerId="ADAL" clId="{D5E0A9A9-F65C-4A11-8A52-C08C357B573E}" dt="2024-01-20T17:00:42.009" v="7358" actId="478"/>
          <ac:spMkLst>
            <pc:docMk/>
            <pc:sldMk cId="999528327" sldId="311"/>
            <ac:spMk id="15" creationId="{2C39B7AB-91C6-49D4-3A73-F6EDCDFFBABB}"/>
          </ac:spMkLst>
        </pc:spChg>
        <pc:spChg chg="mod">
          <ac:chgData name="강명묵" userId="86eabdaf-b3d9-410b-94eb-b1f37b7ff2a5" providerId="ADAL" clId="{D5E0A9A9-F65C-4A11-8A52-C08C357B573E}" dt="2024-01-20T17:11:42.152" v="7709" actId="1076"/>
          <ac:spMkLst>
            <pc:docMk/>
            <pc:sldMk cId="999528327" sldId="311"/>
            <ac:spMk id="23" creationId="{EA7BCE43-943F-52C4-B1F8-F6E2F571EEF0}"/>
          </ac:spMkLst>
        </pc:spChg>
        <pc:spChg chg="mod">
          <ac:chgData name="강명묵" userId="86eabdaf-b3d9-410b-94eb-b1f37b7ff2a5" providerId="ADAL" clId="{D5E0A9A9-F65C-4A11-8A52-C08C357B573E}" dt="2024-01-20T17:11:42.152" v="7709" actId="1076"/>
          <ac:spMkLst>
            <pc:docMk/>
            <pc:sldMk cId="999528327" sldId="311"/>
            <ac:spMk id="25" creationId="{FAEA1A70-7069-5215-45B0-ACB342068A08}"/>
          </ac:spMkLst>
        </pc:spChg>
        <pc:picChg chg="add mod">
          <ac:chgData name="강명묵" userId="86eabdaf-b3d9-410b-94eb-b1f37b7ff2a5" providerId="ADAL" clId="{D5E0A9A9-F65C-4A11-8A52-C08C357B573E}" dt="2024-01-20T17:05:22.600" v="7407" actId="14100"/>
          <ac:picMkLst>
            <pc:docMk/>
            <pc:sldMk cId="999528327" sldId="311"/>
            <ac:picMk id="10" creationId="{577B7849-6FEF-D69C-B877-0161B7B80FD5}"/>
          </ac:picMkLst>
        </pc:picChg>
        <pc:picChg chg="del mod">
          <ac:chgData name="강명묵" userId="86eabdaf-b3d9-410b-94eb-b1f37b7ff2a5" providerId="ADAL" clId="{D5E0A9A9-F65C-4A11-8A52-C08C357B573E}" dt="2024-01-20T17:01:24.828" v="7374" actId="21"/>
          <ac:picMkLst>
            <pc:docMk/>
            <pc:sldMk cId="999528327" sldId="311"/>
            <ac:picMk id="27" creationId="{B90705C1-819C-6A8C-7047-6317A646401A}"/>
          </ac:picMkLst>
        </pc:picChg>
      </pc:sldChg>
      <pc:sldChg chg="add del">
        <pc:chgData name="강명묵" userId="86eabdaf-b3d9-410b-94eb-b1f37b7ff2a5" providerId="ADAL" clId="{D5E0A9A9-F65C-4A11-8A52-C08C357B573E}" dt="2024-01-20T17:11:19.725" v="7702"/>
        <pc:sldMkLst>
          <pc:docMk/>
          <pc:sldMk cId="1104266289" sldId="312"/>
        </pc:sldMkLst>
      </pc:sldChg>
      <pc:sldChg chg="delSp modSp add mod modTransition modNotesTx">
        <pc:chgData name="강명묵" userId="86eabdaf-b3d9-410b-94eb-b1f37b7ff2a5" providerId="ADAL" clId="{D5E0A9A9-F65C-4A11-8A52-C08C357B573E}" dt="2024-01-21T10:41:22.637" v="52097" actId="20577"/>
        <pc:sldMkLst>
          <pc:docMk/>
          <pc:sldMk cId="1780560995" sldId="312"/>
        </pc:sldMkLst>
        <pc:spChg chg="mod">
          <ac:chgData name="강명묵" userId="86eabdaf-b3d9-410b-94eb-b1f37b7ff2a5" providerId="ADAL" clId="{D5E0A9A9-F65C-4A11-8A52-C08C357B573E}" dt="2024-01-21T04:29:47.561" v="7766" actId="20577"/>
          <ac:spMkLst>
            <pc:docMk/>
            <pc:sldMk cId="1780560995" sldId="312"/>
            <ac:spMk id="3" creationId="{8F107B6A-4B12-6C2D-81C8-31373B606B50}"/>
          </ac:spMkLst>
        </pc:spChg>
        <pc:spChg chg="mod">
          <ac:chgData name="강명묵" userId="86eabdaf-b3d9-410b-94eb-b1f37b7ff2a5" providerId="ADAL" clId="{D5E0A9A9-F65C-4A11-8A52-C08C357B573E}" dt="2024-01-21T04:31:04.193" v="7783" actId="113"/>
          <ac:spMkLst>
            <pc:docMk/>
            <pc:sldMk cId="1780560995" sldId="312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1T10:41:22.637" v="52097" actId="20577"/>
          <ac:spMkLst>
            <pc:docMk/>
            <pc:sldMk cId="1780560995" sldId="312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1T04:31:07.760" v="7784" actId="478"/>
          <ac:spMkLst>
            <pc:docMk/>
            <pc:sldMk cId="1780560995" sldId="312"/>
            <ac:spMk id="9" creationId="{0EAD5459-4F5A-287E-5D86-34A262875EFB}"/>
          </ac:spMkLst>
        </pc:spChg>
        <pc:spChg chg="mod">
          <ac:chgData name="강명묵" userId="86eabdaf-b3d9-410b-94eb-b1f37b7ff2a5" providerId="ADAL" clId="{D5E0A9A9-F65C-4A11-8A52-C08C357B573E}" dt="2024-01-21T04:30:04.444" v="7773"/>
          <ac:spMkLst>
            <pc:docMk/>
            <pc:sldMk cId="1780560995" sldId="312"/>
            <ac:spMk id="13" creationId="{7B5881C1-0DC8-EC2A-BC70-2EA9391E2197}"/>
          </ac:spMkLst>
        </pc:spChg>
        <pc:spChg chg="del">
          <ac:chgData name="강명묵" userId="86eabdaf-b3d9-410b-94eb-b1f37b7ff2a5" providerId="ADAL" clId="{D5E0A9A9-F65C-4A11-8A52-C08C357B573E}" dt="2024-01-21T04:31:07.760" v="7784" actId="478"/>
          <ac:spMkLst>
            <pc:docMk/>
            <pc:sldMk cId="1780560995" sldId="312"/>
            <ac:spMk id="14" creationId="{17AAA051-C7CB-8C39-E8B1-BDC9C69DCC96}"/>
          </ac:spMkLst>
        </pc:spChg>
        <pc:spChg chg="mod">
          <ac:chgData name="강명묵" userId="86eabdaf-b3d9-410b-94eb-b1f37b7ff2a5" providerId="ADAL" clId="{D5E0A9A9-F65C-4A11-8A52-C08C357B573E}" dt="2024-01-21T04:33:03.873" v="7838" actId="14100"/>
          <ac:spMkLst>
            <pc:docMk/>
            <pc:sldMk cId="1780560995" sldId="312"/>
            <ac:spMk id="16" creationId="{4C13EF27-953D-5EFF-6B91-A9057D624689}"/>
          </ac:spMkLst>
        </pc:spChg>
        <pc:spChg chg="del mod">
          <ac:chgData name="강명묵" userId="86eabdaf-b3d9-410b-94eb-b1f37b7ff2a5" providerId="ADAL" clId="{D5E0A9A9-F65C-4A11-8A52-C08C357B573E}" dt="2024-01-21T04:32:36.713" v="7824" actId="478"/>
          <ac:spMkLst>
            <pc:docMk/>
            <pc:sldMk cId="1780560995" sldId="312"/>
            <ac:spMk id="17" creationId="{5E999680-A363-2BBA-2347-A2F098850415}"/>
          </ac:spMkLst>
        </pc:spChg>
        <pc:spChg chg="mod">
          <ac:chgData name="강명묵" userId="86eabdaf-b3d9-410b-94eb-b1f37b7ff2a5" providerId="ADAL" clId="{D5E0A9A9-F65C-4A11-8A52-C08C357B573E}" dt="2024-01-21T04:33:30.954" v="7845" actId="404"/>
          <ac:spMkLst>
            <pc:docMk/>
            <pc:sldMk cId="1780560995" sldId="312"/>
            <ac:spMk id="20" creationId="{057B95E6-363F-24CD-9B56-4AD6E4C5CB9E}"/>
          </ac:spMkLst>
        </pc:spChg>
      </pc:sldChg>
      <pc:sldChg chg="new del">
        <pc:chgData name="강명묵" userId="86eabdaf-b3d9-410b-94eb-b1f37b7ff2a5" providerId="ADAL" clId="{D5E0A9A9-F65C-4A11-8A52-C08C357B573E}" dt="2024-01-21T04:31:50.785" v="7799" actId="2696"/>
        <pc:sldMkLst>
          <pc:docMk/>
          <pc:sldMk cId="1797709453" sldId="313"/>
        </pc:sldMkLst>
      </pc:sldChg>
      <pc:sldChg chg="addSp delSp modSp add mod modTransition setBg modNotesTx">
        <pc:chgData name="강명묵" userId="86eabdaf-b3d9-410b-94eb-b1f37b7ff2a5" providerId="ADAL" clId="{D5E0A9A9-F65C-4A11-8A52-C08C357B573E}" dt="2024-01-21T10:41:28.936" v="52099" actId="20577"/>
        <pc:sldMkLst>
          <pc:docMk/>
          <pc:sldMk cId="1802324585" sldId="313"/>
        </pc:sldMkLst>
        <pc:spChg chg="add mod">
          <ac:chgData name="강명묵" userId="86eabdaf-b3d9-410b-94eb-b1f37b7ff2a5" providerId="ADAL" clId="{D5E0A9A9-F65C-4A11-8A52-C08C357B573E}" dt="2024-01-21T04:38:49.931" v="8071" actId="20577"/>
          <ac:spMkLst>
            <pc:docMk/>
            <pc:sldMk cId="1802324585" sldId="313"/>
            <ac:spMk id="2" creationId="{1EB83CD6-88BF-A84E-D145-9F991C0E87C7}"/>
          </ac:spMkLst>
        </pc:spChg>
        <pc:spChg chg="add del mod">
          <ac:chgData name="강명묵" userId="86eabdaf-b3d9-410b-94eb-b1f37b7ff2a5" providerId="ADAL" clId="{D5E0A9A9-F65C-4A11-8A52-C08C357B573E}" dt="2024-01-21T08:43:14.228" v="47590" actId="20577"/>
          <ac:spMkLst>
            <pc:docMk/>
            <pc:sldMk cId="1802324585" sldId="313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1T10:41:28.936" v="52099" actId="20577"/>
          <ac:spMkLst>
            <pc:docMk/>
            <pc:sldMk cId="1802324585" sldId="313"/>
            <ac:spMk id="7" creationId="{8944251B-90CD-62CF-D171-D764189B4792}"/>
          </ac:spMkLst>
        </pc:spChg>
        <pc:spChg chg="add mod">
          <ac:chgData name="강명묵" userId="86eabdaf-b3d9-410b-94eb-b1f37b7ff2a5" providerId="ADAL" clId="{D5E0A9A9-F65C-4A11-8A52-C08C357B573E}" dt="2024-01-21T04:37:37.729" v="7975" actId="1076"/>
          <ac:spMkLst>
            <pc:docMk/>
            <pc:sldMk cId="1802324585" sldId="313"/>
            <ac:spMk id="10" creationId="{FD78B9C3-07F4-3A98-CDE3-D043C3B760D9}"/>
          </ac:spMkLst>
        </pc:spChg>
        <pc:spChg chg="add del mod">
          <ac:chgData name="강명묵" userId="86eabdaf-b3d9-410b-94eb-b1f37b7ff2a5" providerId="ADAL" clId="{D5E0A9A9-F65C-4A11-8A52-C08C357B573E}" dt="2024-01-21T04:38:22.432" v="7979" actId="478"/>
          <ac:spMkLst>
            <pc:docMk/>
            <pc:sldMk cId="1802324585" sldId="313"/>
            <ac:spMk id="11" creationId="{29AC7C37-332E-1F91-1FF0-7DCB55DCFC9B}"/>
          </ac:spMkLst>
        </pc:spChg>
        <pc:spChg chg="add mod">
          <ac:chgData name="강명묵" userId="86eabdaf-b3d9-410b-94eb-b1f37b7ff2a5" providerId="ADAL" clId="{D5E0A9A9-F65C-4A11-8A52-C08C357B573E}" dt="2024-01-21T04:40:19.626" v="8390" actId="113"/>
          <ac:spMkLst>
            <pc:docMk/>
            <pc:sldMk cId="1802324585" sldId="313"/>
            <ac:spMk id="12" creationId="{3234665F-E1A3-E174-52B6-4EB38C9D2077}"/>
          </ac:spMkLst>
        </pc:spChg>
        <pc:spChg chg="mod">
          <ac:chgData name="강명묵" userId="86eabdaf-b3d9-410b-94eb-b1f37b7ff2a5" providerId="ADAL" clId="{D5E0A9A9-F65C-4A11-8A52-C08C357B573E}" dt="2024-01-21T04:33:35.841" v="7846" actId="403"/>
          <ac:spMkLst>
            <pc:docMk/>
            <pc:sldMk cId="1802324585" sldId="313"/>
            <ac:spMk id="13" creationId="{7B5881C1-0DC8-EC2A-BC70-2EA9391E2197}"/>
          </ac:spMkLst>
        </pc:spChg>
        <pc:spChg chg="del">
          <ac:chgData name="강명묵" userId="86eabdaf-b3d9-410b-94eb-b1f37b7ff2a5" providerId="ADAL" clId="{D5E0A9A9-F65C-4A11-8A52-C08C357B573E}" dt="2024-01-21T04:36:16.865" v="7906" actId="478"/>
          <ac:spMkLst>
            <pc:docMk/>
            <pc:sldMk cId="1802324585" sldId="313"/>
            <ac:spMk id="16" creationId="{4C13EF27-953D-5EFF-6B91-A9057D624689}"/>
          </ac:spMkLst>
        </pc:spChg>
        <pc:spChg chg="del mod">
          <ac:chgData name="강명묵" userId="86eabdaf-b3d9-410b-94eb-b1f37b7ff2a5" providerId="ADAL" clId="{D5E0A9A9-F65C-4A11-8A52-C08C357B573E}" dt="2024-01-21T04:33:41.785" v="7850" actId="478"/>
          <ac:spMkLst>
            <pc:docMk/>
            <pc:sldMk cId="1802324585" sldId="313"/>
            <ac:spMk id="20" creationId="{057B95E6-363F-24CD-9B56-4AD6E4C5CB9E}"/>
          </ac:spMkLst>
        </pc:spChg>
        <pc:picChg chg="add del">
          <ac:chgData name="강명묵" userId="86eabdaf-b3d9-410b-94eb-b1f37b7ff2a5" providerId="ADAL" clId="{D5E0A9A9-F65C-4A11-8A52-C08C357B573E}" dt="2024-01-21T04:36:57.371" v="7960" actId="21"/>
          <ac:picMkLst>
            <pc:docMk/>
            <pc:sldMk cId="1802324585" sldId="313"/>
            <ac:picMk id="9" creationId="{F4684607-6721-79E7-14BA-94C89B44B86D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1:30.726" v="52101" actId="20577"/>
        <pc:sldMkLst>
          <pc:docMk/>
          <pc:sldMk cId="231630259" sldId="314"/>
        </pc:sldMkLst>
        <pc:spChg chg="del">
          <ac:chgData name="강명묵" userId="86eabdaf-b3d9-410b-94eb-b1f37b7ff2a5" providerId="ADAL" clId="{D5E0A9A9-F65C-4A11-8A52-C08C357B573E}" dt="2024-01-21T04:49:21.329" v="8485" actId="478"/>
          <ac:spMkLst>
            <pc:docMk/>
            <pc:sldMk cId="231630259" sldId="314"/>
            <ac:spMk id="2" creationId="{1EB83CD6-88BF-A84E-D145-9F991C0E87C7}"/>
          </ac:spMkLst>
        </pc:spChg>
        <pc:spChg chg="mod">
          <ac:chgData name="강명묵" userId="86eabdaf-b3d9-410b-94eb-b1f37b7ff2a5" providerId="ADAL" clId="{D5E0A9A9-F65C-4A11-8A52-C08C357B573E}" dt="2024-01-21T04:40:36.818" v="8393" actId="113"/>
          <ac:spMkLst>
            <pc:docMk/>
            <pc:sldMk cId="231630259" sldId="314"/>
            <ac:spMk id="3" creationId="{8F107B6A-4B12-6C2D-81C8-31373B606B50}"/>
          </ac:spMkLst>
        </pc:spChg>
        <pc:spChg chg="add mod">
          <ac:chgData name="강명묵" userId="86eabdaf-b3d9-410b-94eb-b1f37b7ff2a5" providerId="ADAL" clId="{D5E0A9A9-F65C-4A11-8A52-C08C357B573E}" dt="2024-01-21T08:28:27.973" v="46816" actId="20577"/>
          <ac:spMkLst>
            <pc:docMk/>
            <pc:sldMk cId="231630259" sldId="314"/>
            <ac:spMk id="4" creationId="{CAEF933F-EF83-3081-FCE0-55B160EDF1D7}"/>
          </ac:spMkLst>
        </pc:spChg>
        <pc:spChg chg="mod">
          <ac:chgData name="강명묵" userId="86eabdaf-b3d9-410b-94eb-b1f37b7ff2a5" providerId="ADAL" clId="{D5E0A9A9-F65C-4A11-8A52-C08C357B573E}" dt="2024-01-21T04:42:50.226" v="8418" actId="113"/>
          <ac:spMkLst>
            <pc:docMk/>
            <pc:sldMk cId="231630259" sldId="314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1T10:41:30.726" v="52101" actId="20577"/>
          <ac:spMkLst>
            <pc:docMk/>
            <pc:sldMk cId="231630259" sldId="314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1T04:49:21.609" v="8486" actId="478"/>
          <ac:spMkLst>
            <pc:docMk/>
            <pc:sldMk cId="231630259" sldId="314"/>
            <ac:spMk id="10" creationId="{FD78B9C3-07F4-3A98-CDE3-D043C3B760D9}"/>
          </ac:spMkLst>
        </pc:spChg>
        <pc:spChg chg="del">
          <ac:chgData name="강명묵" userId="86eabdaf-b3d9-410b-94eb-b1f37b7ff2a5" providerId="ADAL" clId="{D5E0A9A9-F65C-4A11-8A52-C08C357B573E}" dt="2024-01-21T04:49:22.497" v="8487" actId="478"/>
          <ac:spMkLst>
            <pc:docMk/>
            <pc:sldMk cId="231630259" sldId="314"/>
            <ac:spMk id="12" creationId="{3234665F-E1A3-E174-52B6-4EB38C9D2077}"/>
          </ac:spMkLst>
        </pc:spChg>
        <pc:spChg chg="mod">
          <ac:chgData name="강명묵" userId="86eabdaf-b3d9-410b-94eb-b1f37b7ff2a5" providerId="ADAL" clId="{D5E0A9A9-F65C-4A11-8A52-C08C357B573E}" dt="2024-01-21T04:48:30.137" v="8424" actId="20577"/>
          <ac:spMkLst>
            <pc:docMk/>
            <pc:sldMk cId="231630259" sldId="314"/>
            <ac:spMk id="13" creationId="{7B5881C1-0DC8-EC2A-BC70-2EA9391E2197}"/>
          </ac:spMkLst>
        </pc:spChg>
        <pc:spChg chg="add mod">
          <ac:chgData name="강명묵" userId="86eabdaf-b3d9-410b-94eb-b1f37b7ff2a5" providerId="ADAL" clId="{D5E0A9A9-F65C-4A11-8A52-C08C357B573E}" dt="2024-01-21T05:03:28.249" v="8646" actId="1076"/>
          <ac:spMkLst>
            <pc:docMk/>
            <pc:sldMk cId="231630259" sldId="314"/>
            <ac:spMk id="14" creationId="{0917EBA2-D61C-0231-B3B1-EE1CC87A0B75}"/>
          </ac:spMkLst>
        </pc:spChg>
        <pc:spChg chg="add mod">
          <ac:chgData name="강명묵" userId="86eabdaf-b3d9-410b-94eb-b1f37b7ff2a5" providerId="ADAL" clId="{D5E0A9A9-F65C-4A11-8A52-C08C357B573E}" dt="2024-01-21T05:05:17.425" v="8672" actId="1037"/>
          <ac:spMkLst>
            <pc:docMk/>
            <pc:sldMk cId="231630259" sldId="314"/>
            <ac:spMk id="15" creationId="{980E17A6-9D18-FD8C-AC14-5F1E192B9581}"/>
          </ac:spMkLst>
        </pc:spChg>
        <pc:spChg chg="add mod">
          <ac:chgData name="강명묵" userId="86eabdaf-b3d9-410b-94eb-b1f37b7ff2a5" providerId="ADAL" clId="{D5E0A9A9-F65C-4A11-8A52-C08C357B573E}" dt="2024-01-21T05:05:21.657" v="8673" actId="14100"/>
          <ac:spMkLst>
            <pc:docMk/>
            <pc:sldMk cId="231630259" sldId="314"/>
            <ac:spMk id="20" creationId="{BEBCC5CC-85C3-1220-D9D9-3AC46BBAD526}"/>
          </ac:spMkLst>
        </pc:spChg>
        <pc:spChg chg="add del mod">
          <ac:chgData name="강명묵" userId="86eabdaf-b3d9-410b-94eb-b1f37b7ff2a5" providerId="ADAL" clId="{D5E0A9A9-F65C-4A11-8A52-C08C357B573E}" dt="2024-01-21T07:22:34.178" v="41289" actId="478"/>
          <ac:spMkLst>
            <pc:docMk/>
            <pc:sldMk cId="231630259" sldId="314"/>
            <ac:spMk id="21" creationId="{C6AE066B-82C7-748A-DF19-FBDAC0375109}"/>
          </ac:spMkLst>
        </pc:spChg>
        <pc:spChg chg="add del mod">
          <ac:chgData name="강명묵" userId="86eabdaf-b3d9-410b-94eb-b1f37b7ff2a5" providerId="ADAL" clId="{D5E0A9A9-F65C-4A11-8A52-C08C357B573E}" dt="2024-01-21T07:21:37.706" v="41275" actId="478"/>
          <ac:spMkLst>
            <pc:docMk/>
            <pc:sldMk cId="231630259" sldId="314"/>
            <ac:spMk id="22" creationId="{D6835C59-F67A-D8CD-8BAE-0BE072318FD0}"/>
          </ac:spMkLst>
        </pc:spChg>
        <pc:spChg chg="add mod">
          <ac:chgData name="강명묵" userId="86eabdaf-b3d9-410b-94eb-b1f37b7ff2a5" providerId="ADAL" clId="{D5E0A9A9-F65C-4A11-8A52-C08C357B573E}" dt="2024-01-21T07:22:04.654" v="41280" actId="1076"/>
          <ac:spMkLst>
            <pc:docMk/>
            <pc:sldMk cId="231630259" sldId="314"/>
            <ac:spMk id="24" creationId="{0B20CC7A-42B2-90DB-DB20-639F0657C05D}"/>
          </ac:spMkLst>
        </pc:spChg>
        <pc:spChg chg="add mod">
          <ac:chgData name="강명묵" userId="86eabdaf-b3d9-410b-94eb-b1f37b7ff2a5" providerId="ADAL" clId="{D5E0A9A9-F65C-4A11-8A52-C08C357B573E}" dt="2024-01-21T07:22:41.374" v="41293" actId="1076"/>
          <ac:spMkLst>
            <pc:docMk/>
            <pc:sldMk cId="231630259" sldId="314"/>
            <ac:spMk id="28" creationId="{1A75BF96-962F-0308-3FFB-DB40D4332D86}"/>
          </ac:spMkLst>
        </pc:spChg>
        <pc:spChg chg="add del mod">
          <ac:chgData name="강명묵" userId="86eabdaf-b3d9-410b-94eb-b1f37b7ff2a5" providerId="ADAL" clId="{D5E0A9A9-F65C-4A11-8A52-C08C357B573E}" dt="2024-01-21T07:28:25.747" v="42308" actId="478"/>
          <ac:spMkLst>
            <pc:docMk/>
            <pc:sldMk cId="231630259" sldId="314"/>
            <ac:spMk id="31" creationId="{1C9C2E6F-5B5D-5C9C-0162-59645F9917F3}"/>
          </ac:spMkLst>
        </pc:spChg>
        <pc:picChg chg="add del mod">
          <ac:chgData name="강명묵" userId="86eabdaf-b3d9-410b-94eb-b1f37b7ff2a5" providerId="ADAL" clId="{D5E0A9A9-F65C-4A11-8A52-C08C357B573E}" dt="2024-01-21T05:02:00.147" v="8605" actId="21"/>
          <ac:picMkLst>
            <pc:docMk/>
            <pc:sldMk cId="231630259" sldId="314"/>
            <ac:picMk id="11" creationId="{D9145A47-ED50-09CF-2FE4-78CE43FFE91F}"/>
          </ac:picMkLst>
        </pc:picChg>
        <pc:picChg chg="add del">
          <ac:chgData name="강명묵" userId="86eabdaf-b3d9-410b-94eb-b1f37b7ff2a5" providerId="ADAL" clId="{D5E0A9A9-F65C-4A11-8A52-C08C357B573E}" dt="2024-01-21T05:04:13.330" v="8649" actId="22"/>
          <ac:picMkLst>
            <pc:docMk/>
            <pc:sldMk cId="231630259" sldId="314"/>
            <ac:picMk id="17" creationId="{FC780BF6-92A1-9481-6D66-31E6385A1B78}"/>
          </ac:picMkLst>
        </pc:picChg>
        <pc:cxnChg chg="add mod">
          <ac:chgData name="강명묵" userId="86eabdaf-b3d9-410b-94eb-b1f37b7ff2a5" providerId="ADAL" clId="{D5E0A9A9-F65C-4A11-8A52-C08C357B573E}" dt="2024-01-21T05:05:17.425" v="8672" actId="1037"/>
          <ac:cxnSpMkLst>
            <pc:docMk/>
            <pc:sldMk cId="231630259" sldId="314"/>
            <ac:cxnSpMk id="19" creationId="{E4F1989D-96BB-1D10-4411-0404B501FD16}"/>
          </ac:cxnSpMkLst>
        </pc:cxnChg>
        <pc:cxnChg chg="add mod">
          <ac:chgData name="강명묵" userId="86eabdaf-b3d9-410b-94eb-b1f37b7ff2a5" providerId="ADAL" clId="{D5E0A9A9-F65C-4A11-8A52-C08C357B573E}" dt="2024-01-21T08:32:27.251" v="46817" actId="1076"/>
          <ac:cxnSpMkLst>
            <pc:docMk/>
            <pc:sldMk cId="231630259" sldId="314"/>
            <ac:cxnSpMk id="26" creationId="{6824A6F2-1206-1ACB-4272-73D15FFE4ADE}"/>
          </ac:cxnSpMkLst>
        </pc:cxnChg>
        <pc:cxnChg chg="add mod">
          <ac:chgData name="강명묵" userId="86eabdaf-b3d9-410b-94eb-b1f37b7ff2a5" providerId="ADAL" clId="{D5E0A9A9-F65C-4A11-8A52-C08C357B573E}" dt="2024-01-21T07:22:48.846" v="41296" actId="14100"/>
          <ac:cxnSpMkLst>
            <pc:docMk/>
            <pc:sldMk cId="231630259" sldId="314"/>
            <ac:cxnSpMk id="29" creationId="{9587451C-134E-AF1D-5CDD-60EF4AAFC0CC}"/>
          </ac:cxnSpMkLst>
        </pc:cxnChg>
      </pc:sldChg>
      <pc:sldChg chg="delSp modSp add mod modTransition modNotesTx">
        <pc:chgData name="강명묵" userId="86eabdaf-b3d9-410b-94eb-b1f37b7ff2a5" providerId="ADAL" clId="{D5E0A9A9-F65C-4A11-8A52-C08C357B573E}" dt="2024-01-21T10:41:34.950" v="52111" actId="20577"/>
        <pc:sldMkLst>
          <pc:docMk/>
          <pc:sldMk cId="3720386021" sldId="315"/>
        </pc:sldMkLst>
        <pc:spChg chg="mod">
          <ac:chgData name="강명묵" userId="86eabdaf-b3d9-410b-94eb-b1f37b7ff2a5" providerId="ADAL" clId="{D5E0A9A9-F65C-4A11-8A52-C08C357B573E}" dt="2024-01-21T07:33:10.148" v="42797" actId="113"/>
          <ac:spMkLst>
            <pc:docMk/>
            <pc:sldMk cId="3720386021" sldId="315"/>
            <ac:spMk id="4" creationId="{CAEF933F-EF83-3081-FCE0-55B160EDF1D7}"/>
          </ac:spMkLst>
        </pc:spChg>
        <pc:spChg chg="del">
          <ac:chgData name="강명묵" userId="86eabdaf-b3d9-410b-94eb-b1f37b7ff2a5" providerId="ADAL" clId="{D5E0A9A9-F65C-4A11-8A52-C08C357B573E}" dt="2024-01-21T05:06:15.161" v="8677" actId="478"/>
          <ac:spMkLst>
            <pc:docMk/>
            <pc:sldMk cId="3720386021" sldId="315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1T10:41:34.950" v="52111" actId="20577"/>
          <ac:spMkLst>
            <pc:docMk/>
            <pc:sldMk cId="3720386021" sldId="315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1T05:06:13.860" v="8676"/>
          <ac:spMkLst>
            <pc:docMk/>
            <pc:sldMk cId="3720386021" sldId="315"/>
            <ac:spMk id="13" creationId="{7B5881C1-0DC8-EC2A-BC70-2EA9391E2197}"/>
          </ac:spMkLst>
        </pc:spChg>
        <pc:spChg chg="mod">
          <ac:chgData name="강명묵" userId="86eabdaf-b3d9-410b-94eb-b1f37b7ff2a5" providerId="ADAL" clId="{D5E0A9A9-F65C-4A11-8A52-C08C357B573E}" dt="2024-01-21T05:08:19.473" v="8700" actId="1076"/>
          <ac:spMkLst>
            <pc:docMk/>
            <pc:sldMk cId="3720386021" sldId="315"/>
            <ac:spMk id="14" creationId="{0917EBA2-D61C-0231-B3B1-EE1CC87A0B75}"/>
          </ac:spMkLst>
        </pc:spChg>
        <pc:spChg chg="del">
          <ac:chgData name="강명묵" userId="86eabdaf-b3d9-410b-94eb-b1f37b7ff2a5" providerId="ADAL" clId="{D5E0A9A9-F65C-4A11-8A52-C08C357B573E}" dt="2024-01-21T05:08:11.464" v="8696" actId="478"/>
          <ac:spMkLst>
            <pc:docMk/>
            <pc:sldMk cId="3720386021" sldId="315"/>
            <ac:spMk id="15" creationId="{980E17A6-9D18-FD8C-AC14-5F1E192B9581}"/>
          </ac:spMkLst>
        </pc:spChg>
        <pc:spChg chg="del">
          <ac:chgData name="강명묵" userId="86eabdaf-b3d9-410b-94eb-b1f37b7ff2a5" providerId="ADAL" clId="{D5E0A9A9-F65C-4A11-8A52-C08C357B573E}" dt="2024-01-21T05:08:10.593" v="8695" actId="478"/>
          <ac:spMkLst>
            <pc:docMk/>
            <pc:sldMk cId="3720386021" sldId="315"/>
            <ac:spMk id="20" creationId="{BEBCC5CC-85C3-1220-D9D9-3AC46BBAD526}"/>
          </ac:spMkLst>
        </pc:spChg>
        <pc:cxnChg chg="del mod">
          <ac:chgData name="강명묵" userId="86eabdaf-b3d9-410b-94eb-b1f37b7ff2a5" providerId="ADAL" clId="{D5E0A9A9-F65C-4A11-8A52-C08C357B573E}" dt="2024-01-21T05:08:11.943" v="8697" actId="478"/>
          <ac:cxnSpMkLst>
            <pc:docMk/>
            <pc:sldMk cId="3720386021" sldId="315"/>
            <ac:cxnSpMk id="19" creationId="{E4F1989D-96BB-1D10-4411-0404B501FD16}"/>
          </ac:cxnSpMkLst>
        </pc:cxnChg>
      </pc:sldChg>
      <pc:sldChg chg="addSp delSp modSp add mod modTransition modNotesTx">
        <pc:chgData name="강명묵" userId="86eabdaf-b3d9-410b-94eb-b1f37b7ff2a5" providerId="ADAL" clId="{D5E0A9A9-F65C-4A11-8A52-C08C357B573E}" dt="2024-01-21T10:41:37.350" v="52113" actId="20577"/>
        <pc:sldMkLst>
          <pc:docMk/>
          <pc:sldMk cId="158417661" sldId="316"/>
        </pc:sldMkLst>
        <pc:spChg chg="mod">
          <ac:chgData name="강명묵" userId="86eabdaf-b3d9-410b-94eb-b1f37b7ff2a5" providerId="ADAL" clId="{D5E0A9A9-F65C-4A11-8A52-C08C357B573E}" dt="2024-01-21T07:48:37.123" v="46187" actId="20577"/>
          <ac:spMkLst>
            <pc:docMk/>
            <pc:sldMk cId="158417661" sldId="316"/>
            <ac:spMk id="4" creationId="{CAEF933F-EF83-3081-FCE0-55B160EDF1D7}"/>
          </ac:spMkLst>
        </pc:spChg>
        <pc:spChg chg="add del">
          <ac:chgData name="강명묵" userId="86eabdaf-b3d9-410b-94eb-b1f37b7ff2a5" providerId="ADAL" clId="{D5E0A9A9-F65C-4A11-8A52-C08C357B573E}" dt="2024-01-21T05:17:00.077" v="9753" actId="22"/>
          <ac:spMkLst>
            <pc:docMk/>
            <pc:sldMk cId="158417661" sldId="316"/>
            <ac:spMk id="6" creationId="{9FE2654F-C674-1DC1-2963-945F70E5180C}"/>
          </ac:spMkLst>
        </pc:spChg>
        <pc:spChg chg="mod">
          <ac:chgData name="강명묵" userId="86eabdaf-b3d9-410b-94eb-b1f37b7ff2a5" providerId="ADAL" clId="{D5E0A9A9-F65C-4A11-8A52-C08C357B573E}" dt="2024-01-21T10:41:37.350" v="52113" actId="20577"/>
          <ac:spMkLst>
            <pc:docMk/>
            <pc:sldMk cId="158417661" sldId="316"/>
            <ac:spMk id="7" creationId="{8944251B-90CD-62CF-D171-D764189B4792}"/>
          </ac:spMkLst>
        </pc:spChg>
        <pc:spChg chg="mod">
          <ac:chgData name="강명묵" userId="86eabdaf-b3d9-410b-94eb-b1f37b7ff2a5" providerId="ADAL" clId="{D5E0A9A9-F65C-4A11-8A52-C08C357B573E}" dt="2024-01-21T05:09:40.129" v="8756" actId="20577"/>
          <ac:spMkLst>
            <pc:docMk/>
            <pc:sldMk cId="158417661" sldId="316"/>
            <ac:spMk id="13" creationId="{7B5881C1-0DC8-EC2A-BC70-2EA9391E2197}"/>
          </ac:spMkLst>
        </pc:spChg>
        <pc:spChg chg="del">
          <ac:chgData name="강명묵" userId="86eabdaf-b3d9-410b-94eb-b1f37b7ff2a5" providerId="ADAL" clId="{D5E0A9A9-F65C-4A11-8A52-C08C357B573E}" dt="2024-01-21T05:11:28.995" v="8937" actId="478"/>
          <ac:spMkLst>
            <pc:docMk/>
            <pc:sldMk cId="158417661" sldId="316"/>
            <ac:spMk id="14" creationId="{0917EBA2-D61C-0231-B3B1-EE1CC87A0B75}"/>
          </ac:spMkLst>
        </pc:spChg>
      </pc:sldChg>
      <pc:sldChg chg="addSp delSp modSp add mod modTransition modNotesTx">
        <pc:chgData name="강명묵" userId="86eabdaf-b3d9-410b-94eb-b1f37b7ff2a5" providerId="ADAL" clId="{D5E0A9A9-F65C-4A11-8A52-C08C357B573E}" dt="2024-01-21T10:41:45.558" v="52123" actId="20577"/>
        <pc:sldMkLst>
          <pc:docMk/>
          <pc:sldMk cId="3647687674" sldId="317"/>
        </pc:sldMkLst>
        <pc:spChg chg="add del mod">
          <ac:chgData name="강명묵" userId="86eabdaf-b3d9-410b-94eb-b1f37b7ff2a5" providerId="ADAL" clId="{D5E0A9A9-F65C-4A11-8A52-C08C357B573E}" dt="2024-01-21T10:02:27.206" v="49972" actId="21"/>
          <ac:spMkLst>
            <pc:docMk/>
            <pc:sldMk cId="3647687674" sldId="317"/>
            <ac:spMk id="2" creationId="{1BFC95A7-74FE-C5DC-F575-9519821A05A2}"/>
          </ac:spMkLst>
        </pc:spChg>
        <pc:spChg chg="add del mod">
          <ac:chgData name="강명묵" userId="86eabdaf-b3d9-410b-94eb-b1f37b7ff2a5" providerId="ADAL" clId="{D5E0A9A9-F65C-4A11-8A52-C08C357B573E}" dt="2024-01-21T10:03:48.830" v="49974" actId="21"/>
          <ac:spMkLst>
            <pc:docMk/>
            <pc:sldMk cId="3647687674" sldId="317"/>
            <ac:spMk id="4" creationId="{1BFC95A7-74FE-C5DC-F575-9519821A05A2}"/>
          </ac:spMkLst>
        </pc:spChg>
        <pc:spChg chg="del">
          <ac:chgData name="강명묵" userId="86eabdaf-b3d9-410b-94eb-b1f37b7ff2a5" providerId="ADAL" clId="{D5E0A9A9-F65C-4A11-8A52-C08C357B573E}" dt="2024-01-21T05:17:41.289" v="9755" actId="478"/>
          <ac:spMkLst>
            <pc:docMk/>
            <pc:sldMk cId="3647687674" sldId="317"/>
            <ac:spMk id="4" creationId="{CAEF933F-EF83-3081-FCE0-55B160EDF1D7}"/>
          </ac:spMkLst>
        </pc:spChg>
        <pc:spChg chg="add del mod">
          <ac:chgData name="강명묵" userId="86eabdaf-b3d9-410b-94eb-b1f37b7ff2a5" providerId="ADAL" clId="{D5E0A9A9-F65C-4A11-8A52-C08C357B573E}" dt="2024-01-21T10:01:15.516" v="49965" actId="478"/>
          <ac:spMkLst>
            <pc:docMk/>
            <pc:sldMk cId="3647687674" sldId="317"/>
            <ac:spMk id="6" creationId="{53866565-E6B7-F9CA-5EAB-9A037190184C}"/>
          </ac:spMkLst>
        </pc:spChg>
        <pc:spChg chg="mod">
          <ac:chgData name="강명묵" userId="86eabdaf-b3d9-410b-94eb-b1f37b7ff2a5" providerId="ADAL" clId="{D5E0A9A9-F65C-4A11-8A52-C08C357B573E}" dt="2024-01-21T10:41:45.558" v="52123" actId="20577"/>
          <ac:spMkLst>
            <pc:docMk/>
            <pc:sldMk cId="3647687674" sldId="317"/>
            <ac:spMk id="7" creationId="{8944251B-90CD-62CF-D171-D764189B4792}"/>
          </ac:spMkLst>
        </pc:spChg>
        <pc:spChg chg="add del mod">
          <ac:chgData name="강명묵" userId="86eabdaf-b3d9-410b-94eb-b1f37b7ff2a5" providerId="ADAL" clId="{D5E0A9A9-F65C-4A11-8A52-C08C357B573E}" dt="2024-01-21T10:18:58.940" v="50516" actId="478"/>
          <ac:spMkLst>
            <pc:docMk/>
            <pc:sldMk cId="3647687674" sldId="317"/>
            <ac:spMk id="12" creationId="{B360DAC1-F174-D126-330B-DC30CB0C080F}"/>
          </ac:spMkLst>
        </pc:spChg>
        <pc:spChg chg="add del mod">
          <ac:chgData name="강명묵" userId="86eabdaf-b3d9-410b-94eb-b1f37b7ff2a5" providerId="ADAL" clId="{D5E0A9A9-F65C-4A11-8A52-C08C357B573E}" dt="2024-01-21T05:20:41.506" v="9831" actId="478"/>
          <ac:spMkLst>
            <pc:docMk/>
            <pc:sldMk cId="3647687674" sldId="317"/>
            <ac:spMk id="12" creationId="{F6545173-E6E1-F8B9-4CE9-8A09DA3E2809}"/>
          </ac:spMkLst>
        </pc:spChg>
        <pc:spChg chg="add mod">
          <ac:chgData name="강명묵" userId="86eabdaf-b3d9-410b-94eb-b1f37b7ff2a5" providerId="ADAL" clId="{D5E0A9A9-F65C-4A11-8A52-C08C357B573E}" dt="2024-01-21T10:24:42.600" v="51169" actId="1076"/>
          <ac:spMkLst>
            <pc:docMk/>
            <pc:sldMk cId="3647687674" sldId="317"/>
            <ac:spMk id="13" creationId="{4F3CD745-D738-B60F-6297-88012BD13C97}"/>
          </ac:spMkLst>
        </pc:spChg>
        <pc:spChg chg="del">
          <ac:chgData name="강명묵" userId="86eabdaf-b3d9-410b-94eb-b1f37b7ff2a5" providerId="ADAL" clId="{D5E0A9A9-F65C-4A11-8A52-C08C357B573E}" dt="2024-01-21T05:17:43.122" v="9756" actId="478"/>
          <ac:spMkLst>
            <pc:docMk/>
            <pc:sldMk cId="3647687674" sldId="317"/>
            <ac:spMk id="13" creationId="{7B5881C1-0DC8-EC2A-BC70-2EA9391E2197}"/>
          </ac:spMkLst>
        </pc:spChg>
        <pc:spChg chg="add del mod">
          <ac:chgData name="강명묵" userId="86eabdaf-b3d9-410b-94eb-b1f37b7ff2a5" providerId="ADAL" clId="{D5E0A9A9-F65C-4A11-8A52-C08C357B573E}" dt="2024-01-21T10:24:44.240" v="51170" actId="1076"/>
          <ac:spMkLst>
            <pc:docMk/>
            <pc:sldMk cId="3647687674" sldId="317"/>
            <ac:spMk id="14" creationId="{63CADAA6-AC56-6792-90BC-CAB76BEFD6F4}"/>
          </ac:spMkLst>
        </pc:spChg>
        <pc:spChg chg="add mod">
          <ac:chgData name="강명묵" userId="86eabdaf-b3d9-410b-94eb-b1f37b7ff2a5" providerId="ADAL" clId="{D5E0A9A9-F65C-4A11-8A52-C08C357B573E}" dt="2024-01-21T10:24:38.079" v="51167" actId="571"/>
          <ac:spMkLst>
            <pc:docMk/>
            <pc:sldMk cId="3647687674" sldId="317"/>
            <ac:spMk id="16" creationId="{C30ED5CD-5705-209A-4ED7-0FAAC6F9A45F}"/>
          </ac:spMkLst>
        </pc:spChg>
        <pc:spChg chg="add del mod">
          <ac:chgData name="강명묵" userId="86eabdaf-b3d9-410b-94eb-b1f37b7ff2a5" providerId="ADAL" clId="{D5E0A9A9-F65C-4A11-8A52-C08C357B573E}" dt="2024-01-21T10:01:15.860" v="49966" actId="478"/>
          <ac:spMkLst>
            <pc:docMk/>
            <pc:sldMk cId="3647687674" sldId="317"/>
            <ac:spMk id="18" creationId="{E697C2B1-6D77-998A-FC30-AD79854A018B}"/>
          </ac:spMkLst>
        </pc:spChg>
        <pc:picChg chg="add del mod">
          <ac:chgData name="강명묵" userId="86eabdaf-b3d9-410b-94eb-b1f37b7ff2a5" providerId="ADAL" clId="{D5E0A9A9-F65C-4A11-8A52-C08C357B573E}" dt="2024-01-21T10:08:15.838" v="49996" actId="21"/>
          <ac:picMkLst>
            <pc:docMk/>
            <pc:sldMk cId="3647687674" sldId="317"/>
            <ac:picMk id="11" creationId="{DCC5B2A8-4BBC-971D-2205-35A8A79B5435}"/>
          </ac:picMkLst>
        </pc:picChg>
        <pc:picChg chg="add del mod">
          <ac:chgData name="강명묵" userId="86eabdaf-b3d9-410b-94eb-b1f37b7ff2a5" providerId="ADAL" clId="{D5E0A9A9-F65C-4A11-8A52-C08C357B573E}" dt="2024-01-21T10:01:16.481" v="49967" actId="478"/>
          <ac:picMkLst>
            <pc:docMk/>
            <pc:sldMk cId="3647687674" sldId="317"/>
            <ac:picMk id="15" creationId="{8585FD20-B9D3-4379-E8A4-B2A2D58FF027}"/>
          </ac:picMkLst>
        </pc:picChg>
        <pc:picChg chg="add del mod">
          <ac:chgData name="강명묵" userId="86eabdaf-b3d9-410b-94eb-b1f37b7ff2a5" providerId="ADAL" clId="{D5E0A9A9-F65C-4A11-8A52-C08C357B573E}" dt="2024-01-21T05:21:29.332" v="9847" actId="21"/>
          <ac:picMkLst>
            <pc:docMk/>
            <pc:sldMk cId="3647687674" sldId="317"/>
            <ac:picMk id="17" creationId="{9B0182FA-3396-7A6F-2EA1-333E1A1E69D5}"/>
          </ac:picMkLst>
        </pc:picChg>
        <pc:picChg chg="add mod">
          <ac:chgData name="강명묵" userId="86eabdaf-b3d9-410b-94eb-b1f37b7ff2a5" providerId="ADAL" clId="{D5E0A9A9-F65C-4A11-8A52-C08C357B573E}" dt="2024-01-21T05:22:23.572" v="9858"/>
          <ac:picMkLst>
            <pc:docMk/>
            <pc:sldMk cId="3647687674" sldId="317"/>
            <ac:picMk id="19" creationId="{9B0182FA-3396-7A6F-2EA1-333E1A1E69D5}"/>
          </ac:picMkLst>
        </pc:picChg>
        <pc:cxnChg chg="add del mod">
          <ac:chgData name="강명묵" userId="86eabdaf-b3d9-410b-94eb-b1f37b7ff2a5" providerId="ADAL" clId="{D5E0A9A9-F65C-4A11-8A52-C08C357B573E}" dt="2024-01-21T10:01:13.516" v="49964" actId="478"/>
          <ac:cxnSpMkLst>
            <pc:docMk/>
            <pc:sldMk cId="3647687674" sldId="317"/>
            <ac:cxnSpMk id="10" creationId="{B32357D8-D759-2AA4-0129-36F0F065D6AE}"/>
          </ac:cxnSpMkLst>
        </pc:cxnChg>
      </pc:sldChg>
      <pc:sldChg chg="addSp delSp modSp add del mod modNotesTx">
        <pc:chgData name="강명묵" userId="86eabdaf-b3d9-410b-94eb-b1f37b7ff2a5" providerId="ADAL" clId="{D5E0A9A9-F65C-4A11-8A52-C08C357B573E}" dt="2024-01-21T08:51:10.835" v="48569" actId="47"/>
        <pc:sldMkLst>
          <pc:docMk/>
          <pc:sldMk cId="3553810970" sldId="318"/>
        </pc:sldMkLst>
        <pc:spChg chg="del">
          <ac:chgData name="강명묵" userId="86eabdaf-b3d9-410b-94eb-b1f37b7ff2a5" providerId="ADAL" clId="{D5E0A9A9-F65C-4A11-8A52-C08C357B573E}" dt="2024-01-21T05:22:30.041" v="9861" actId="478"/>
          <ac:spMkLst>
            <pc:docMk/>
            <pc:sldMk cId="3553810970" sldId="318"/>
            <ac:spMk id="2" creationId="{1BFC95A7-74FE-C5DC-F575-9519821A05A2}"/>
          </ac:spMkLst>
        </pc:spChg>
        <pc:spChg chg="add mod">
          <ac:chgData name="강명묵" userId="86eabdaf-b3d9-410b-94eb-b1f37b7ff2a5" providerId="ADAL" clId="{D5E0A9A9-F65C-4A11-8A52-C08C357B573E}" dt="2024-01-21T05:24:28.094" v="9879" actId="207"/>
          <ac:spMkLst>
            <pc:docMk/>
            <pc:sldMk cId="3553810970" sldId="318"/>
            <ac:spMk id="4" creationId="{0D5848DD-4F20-E504-FA71-0F2FEB6C280A}"/>
          </ac:spMkLst>
        </pc:spChg>
        <pc:spChg chg="del">
          <ac:chgData name="강명묵" userId="86eabdaf-b3d9-410b-94eb-b1f37b7ff2a5" providerId="ADAL" clId="{D5E0A9A9-F65C-4A11-8A52-C08C357B573E}" dt="2024-01-21T05:22:31.773" v="9863" actId="478"/>
          <ac:spMkLst>
            <pc:docMk/>
            <pc:sldMk cId="3553810970" sldId="318"/>
            <ac:spMk id="6" creationId="{53866565-E6B7-F9CA-5EAB-9A037190184C}"/>
          </ac:spMkLst>
        </pc:spChg>
        <pc:spChg chg="add mod">
          <ac:chgData name="강명묵" userId="86eabdaf-b3d9-410b-94eb-b1f37b7ff2a5" providerId="ADAL" clId="{D5E0A9A9-F65C-4A11-8A52-C08C357B573E}" dt="2024-01-21T05:24:48.313" v="9884" actId="692"/>
          <ac:spMkLst>
            <pc:docMk/>
            <pc:sldMk cId="3553810970" sldId="318"/>
            <ac:spMk id="9" creationId="{2FAF847A-A8F2-1DB9-153F-ED154EC95B1F}"/>
          </ac:spMkLst>
        </pc:spChg>
        <pc:spChg chg="mod">
          <ac:chgData name="강명묵" userId="86eabdaf-b3d9-410b-94eb-b1f37b7ff2a5" providerId="ADAL" clId="{D5E0A9A9-F65C-4A11-8A52-C08C357B573E}" dt="2024-01-21T05:24:20.799" v="9878" actId="207"/>
          <ac:spMkLst>
            <pc:docMk/>
            <pc:sldMk cId="3553810970" sldId="318"/>
            <ac:spMk id="18" creationId="{E697C2B1-6D77-998A-FC30-AD79854A018B}"/>
          </ac:spMkLst>
        </pc:spChg>
        <pc:picChg chg="del">
          <ac:chgData name="강명묵" userId="86eabdaf-b3d9-410b-94eb-b1f37b7ff2a5" providerId="ADAL" clId="{D5E0A9A9-F65C-4A11-8A52-C08C357B573E}" dt="2024-01-21T05:22:29.722" v="9860" actId="478"/>
          <ac:picMkLst>
            <pc:docMk/>
            <pc:sldMk cId="3553810970" sldId="318"/>
            <ac:picMk id="15" creationId="{8585FD20-B9D3-4379-E8A4-B2A2D58FF027}"/>
          </ac:picMkLst>
        </pc:picChg>
        <pc:cxnChg chg="del mod">
          <ac:chgData name="강명묵" userId="86eabdaf-b3d9-410b-94eb-b1f37b7ff2a5" providerId="ADAL" clId="{D5E0A9A9-F65C-4A11-8A52-C08C357B573E}" dt="2024-01-21T05:22:30.726" v="9862" actId="478"/>
          <ac:cxnSpMkLst>
            <pc:docMk/>
            <pc:sldMk cId="3553810970" sldId="318"/>
            <ac:cxnSpMk id="10" creationId="{B32357D8-D759-2AA4-0129-36F0F065D6AE}"/>
          </ac:cxnSpMkLst>
        </pc:cxnChg>
      </pc:sldChg>
      <pc:sldChg chg="delSp modSp add mod modTransition delAnim modNotesTx">
        <pc:chgData name="강명묵" userId="86eabdaf-b3d9-410b-94eb-b1f37b7ff2a5" providerId="ADAL" clId="{D5E0A9A9-F65C-4A11-8A52-C08C357B573E}" dt="2024-01-21T10:41:49.070" v="52125" actId="20577"/>
        <pc:sldMkLst>
          <pc:docMk/>
          <pc:sldMk cId="3129611109" sldId="402"/>
        </pc:sldMkLst>
        <pc:spChg chg="mod">
          <ac:chgData name="강명묵" userId="86eabdaf-b3d9-410b-94eb-b1f37b7ff2a5" providerId="ADAL" clId="{D5E0A9A9-F65C-4A11-8A52-C08C357B573E}" dt="2024-01-21T10:41:49.070" v="52125" actId="20577"/>
          <ac:spMkLst>
            <pc:docMk/>
            <pc:sldMk cId="3129611109" sldId="402"/>
            <ac:spMk id="9" creationId="{EC47A466-2CFA-2C2E-EBF9-3191CDC18C41}"/>
          </ac:spMkLst>
        </pc:spChg>
        <pc:picChg chg="del">
          <ac:chgData name="강명묵" userId="86eabdaf-b3d9-410b-94eb-b1f37b7ff2a5" providerId="ADAL" clId="{D5E0A9A9-F65C-4A11-8A52-C08C357B573E}" dt="2024-01-21T08:51:32.765" v="48571" actId="478"/>
          <ac:picMkLst>
            <pc:docMk/>
            <pc:sldMk cId="3129611109" sldId="402"/>
            <ac:picMk id="3" creationId="{BC4C84E9-A183-D0AC-8F93-C67414E1A674}"/>
          </ac:picMkLst>
        </pc:picChg>
      </pc:sldChg>
      <pc:sldChg chg="addSp delSp modSp add mod modTransition modNotesTx">
        <pc:chgData name="강명묵" userId="86eabdaf-b3d9-410b-94eb-b1f37b7ff2a5" providerId="ADAL" clId="{D5E0A9A9-F65C-4A11-8A52-C08C357B573E}" dt="2024-01-21T10:40:54.494" v="52083" actId="20577"/>
        <pc:sldMkLst>
          <pc:docMk/>
          <pc:sldMk cId="3932715979" sldId="403"/>
        </pc:sldMkLst>
        <pc:spChg chg="add del mod">
          <ac:chgData name="강명묵" userId="86eabdaf-b3d9-410b-94eb-b1f37b7ff2a5" providerId="ADAL" clId="{D5E0A9A9-F65C-4A11-8A52-C08C357B573E}" dt="2024-01-21T09:19:29.818" v="48622" actId="478"/>
          <ac:spMkLst>
            <pc:docMk/>
            <pc:sldMk cId="3932715979" sldId="403"/>
            <ac:spMk id="2" creationId="{F9F59180-13C7-A1A1-F3DA-A24E968BEC50}"/>
          </ac:spMkLst>
        </pc:spChg>
        <pc:spChg chg="del">
          <ac:chgData name="강명묵" userId="86eabdaf-b3d9-410b-94eb-b1f37b7ff2a5" providerId="ADAL" clId="{D5E0A9A9-F65C-4A11-8A52-C08C357B573E}" dt="2024-01-21T09:18:22.913" v="48585" actId="478"/>
          <ac:spMkLst>
            <pc:docMk/>
            <pc:sldMk cId="3932715979" sldId="403"/>
            <ac:spMk id="4" creationId="{9116C56B-B05D-9E17-2288-AE3C9CC35245}"/>
          </ac:spMkLst>
        </pc:spChg>
        <pc:spChg chg="del">
          <ac:chgData name="강명묵" userId="86eabdaf-b3d9-410b-94eb-b1f37b7ff2a5" providerId="ADAL" clId="{D5E0A9A9-F65C-4A11-8A52-C08C357B573E}" dt="2024-01-21T09:18:21.225" v="48583" actId="478"/>
          <ac:spMkLst>
            <pc:docMk/>
            <pc:sldMk cId="3932715979" sldId="403"/>
            <ac:spMk id="6" creationId="{A14ECA03-2451-811C-2B41-16BF7AA35007}"/>
          </ac:spMkLst>
        </pc:spChg>
        <pc:spChg chg="mod">
          <ac:chgData name="강명묵" userId="86eabdaf-b3d9-410b-94eb-b1f37b7ff2a5" providerId="ADAL" clId="{D5E0A9A9-F65C-4A11-8A52-C08C357B573E}" dt="2024-01-21T10:40:54.494" v="52083" actId="20577"/>
          <ac:spMkLst>
            <pc:docMk/>
            <pc:sldMk cId="3932715979" sldId="403"/>
            <ac:spMk id="7" creationId="{8944251B-90CD-62CF-D171-D764189B4792}"/>
          </ac:spMkLst>
        </pc:spChg>
        <pc:spChg chg="add del mod">
          <ac:chgData name="강명묵" userId="86eabdaf-b3d9-410b-94eb-b1f37b7ff2a5" providerId="ADAL" clId="{D5E0A9A9-F65C-4A11-8A52-C08C357B573E}" dt="2024-01-21T09:19:51.979" v="48631" actId="21"/>
          <ac:spMkLst>
            <pc:docMk/>
            <pc:sldMk cId="3932715979" sldId="403"/>
            <ac:spMk id="9" creationId="{630BF8F0-146A-EA29-D8CC-5162264332BA}"/>
          </ac:spMkLst>
        </pc:spChg>
        <pc:spChg chg="add mod">
          <ac:chgData name="강명묵" userId="86eabdaf-b3d9-410b-94eb-b1f37b7ff2a5" providerId="ADAL" clId="{D5E0A9A9-F65C-4A11-8A52-C08C357B573E}" dt="2024-01-21T09:21:19.855" v="48646" actId="207"/>
          <ac:spMkLst>
            <pc:docMk/>
            <pc:sldMk cId="3932715979" sldId="403"/>
            <ac:spMk id="12" creationId="{2B8CE166-3583-69F0-1FC0-40C486308837}"/>
          </ac:spMkLst>
        </pc:spChg>
        <pc:spChg chg="del">
          <ac:chgData name="강명묵" userId="86eabdaf-b3d9-410b-94eb-b1f37b7ff2a5" providerId="ADAL" clId="{D5E0A9A9-F65C-4A11-8A52-C08C357B573E}" dt="2024-01-21T09:18:20.736" v="48582" actId="478"/>
          <ac:spMkLst>
            <pc:docMk/>
            <pc:sldMk cId="3932715979" sldId="403"/>
            <ac:spMk id="13" creationId="{7B5881C1-0DC8-EC2A-BC70-2EA9391E2197}"/>
          </ac:spMkLst>
        </pc:spChg>
        <pc:spChg chg="mod">
          <ac:chgData name="강명묵" userId="86eabdaf-b3d9-410b-94eb-b1f37b7ff2a5" providerId="ADAL" clId="{D5E0A9A9-F65C-4A11-8A52-C08C357B573E}" dt="2024-01-21T09:22:07.618" v="48656" actId="1076"/>
          <ac:spMkLst>
            <pc:docMk/>
            <pc:sldMk cId="3932715979" sldId="403"/>
            <ac:spMk id="14" creationId="{17AAA051-C7CB-8C39-E8B1-BDC9C69DCC96}"/>
          </ac:spMkLst>
        </pc:spChg>
        <pc:spChg chg="add mod">
          <ac:chgData name="강명묵" userId="86eabdaf-b3d9-410b-94eb-b1f37b7ff2a5" providerId="ADAL" clId="{D5E0A9A9-F65C-4A11-8A52-C08C357B573E}" dt="2024-01-21T09:21:53.847" v="48652" actId="14100"/>
          <ac:spMkLst>
            <pc:docMk/>
            <pc:sldMk cId="3932715979" sldId="403"/>
            <ac:spMk id="15" creationId="{F3CDFBA8-B72B-939B-0F78-68430F05A22D}"/>
          </ac:spMkLst>
        </pc:spChg>
        <pc:spChg chg="add mod">
          <ac:chgData name="강명묵" userId="86eabdaf-b3d9-410b-94eb-b1f37b7ff2a5" providerId="ADAL" clId="{D5E0A9A9-F65C-4A11-8A52-C08C357B573E}" dt="2024-01-21T09:21:49.472" v="48651" actId="1076"/>
          <ac:spMkLst>
            <pc:docMk/>
            <pc:sldMk cId="3932715979" sldId="403"/>
            <ac:spMk id="16" creationId="{07046A61-1C80-1E2D-D773-5C6B66C6BE64}"/>
          </ac:spMkLst>
        </pc:spChg>
        <pc:spChg chg="add del mod">
          <ac:chgData name="강명묵" userId="86eabdaf-b3d9-410b-94eb-b1f37b7ff2a5" providerId="ADAL" clId="{D5E0A9A9-F65C-4A11-8A52-C08C357B573E}" dt="2024-01-21T09:23:18.626" v="48751" actId="478"/>
          <ac:spMkLst>
            <pc:docMk/>
            <pc:sldMk cId="3932715979" sldId="403"/>
            <ac:spMk id="17" creationId="{E6EF6C99-8AAF-4B44-CAA1-ACEF242EB6E9}"/>
          </ac:spMkLst>
        </pc:spChg>
        <pc:spChg chg="add del mod">
          <ac:chgData name="강명묵" userId="86eabdaf-b3d9-410b-94eb-b1f37b7ff2a5" providerId="ADAL" clId="{D5E0A9A9-F65C-4A11-8A52-C08C357B573E}" dt="2024-01-21T09:29:17.969" v="48988" actId="478"/>
          <ac:spMkLst>
            <pc:docMk/>
            <pc:sldMk cId="3932715979" sldId="403"/>
            <ac:spMk id="18" creationId="{AD2C30E6-D2C8-E5F0-2731-A435EEE27583}"/>
          </ac:spMkLst>
        </pc:spChg>
        <pc:spChg chg="del">
          <ac:chgData name="강명묵" userId="86eabdaf-b3d9-410b-94eb-b1f37b7ff2a5" providerId="ADAL" clId="{D5E0A9A9-F65C-4A11-8A52-C08C357B573E}" dt="2024-01-21T09:18:22.129" v="48584" actId="478"/>
          <ac:spMkLst>
            <pc:docMk/>
            <pc:sldMk cId="3932715979" sldId="403"/>
            <ac:spMk id="19" creationId="{5BEF7936-45E6-139F-A43D-A066D34DE109}"/>
          </ac:spMkLst>
        </pc:spChg>
        <pc:spChg chg="add mod">
          <ac:chgData name="강명묵" userId="86eabdaf-b3d9-410b-94eb-b1f37b7ff2a5" providerId="ADAL" clId="{D5E0A9A9-F65C-4A11-8A52-C08C357B573E}" dt="2024-01-21T09:24:49.099" v="48770" actId="20577"/>
          <ac:spMkLst>
            <pc:docMk/>
            <pc:sldMk cId="3932715979" sldId="403"/>
            <ac:spMk id="20" creationId="{38A890B0-E1E7-B5BC-966D-41ED7595F397}"/>
          </ac:spMkLst>
        </pc:spChg>
        <pc:spChg chg="add mod">
          <ac:chgData name="강명묵" userId="86eabdaf-b3d9-410b-94eb-b1f37b7ff2a5" providerId="ADAL" clId="{D5E0A9A9-F65C-4A11-8A52-C08C357B573E}" dt="2024-01-21T09:24:58.841" v="48775" actId="20577"/>
          <ac:spMkLst>
            <pc:docMk/>
            <pc:sldMk cId="3932715979" sldId="403"/>
            <ac:spMk id="21" creationId="{3483715B-FE03-27E0-66FF-D231039D1957}"/>
          </ac:spMkLst>
        </pc:spChg>
        <pc:spChg chg="add del mod">
          <ac:chgData name="강명묵" userId="86eabdaf-b3d9-410b-94eb-b1f37b7ff2a5" providerId="ADAL" clId="{D5E0A9A9-F65C-4A11-8A52-C08C357B573E}" dt="2024-01-21T09:23:10.196" v="48746" actId="21"/>
          <ac:spMkLst>
            <pc:docMk/>
            <pc:sldMk cId="3932715979" sldId="403"/>
            <ac:spMk id="22" creationId="{A319185A-7902-C271-2FAD-57E2A55FFC7E}"/>
          </ac:spMkLst>
        </pc:spChg>
        <pc:spChg chg="add del mod">
          <ac:chgData name="강명묵" userId="86eabdaf-b3d9-410b-94eb-b1f37b7ff2a5" providerId="ADAL" clId="{D5E0A9A9-F65C-4A11-8A52-C08C357B573E}" dt="2024-01-21T09:23:10.196" v="48746" actId="21"/>
          <ac:spMkLst>
            <pc:docMk/>
            <pc:sldMk cId="3932715979" sldId="403"/>
            <ac:spMk id="23" creationId="{556D0575-F888-97B9-4FAF-D59E22207C85}"/>
          </ac:spMkLst>
        </pc:spChg>
        <pc:spChg chg="add mod">
          <ac:chgData name="강명묵" userId="86eabdaf-b3d9-410b-94eb-b1f37b7ff2a5" providerId="ADAL" clId="{D5E0A9A9-F65C-4A11-8A52-C08C357B573E}" dt="2024-01-21T09:25:19.834" v="48792" actId="20577"/>
          <ac:spMkLst>
            <pc:docMk/>
            <pc:sldMk cId="3932715979" sldId="403"/>
            <ac:spMk id="24" creationId="{711151B6-93A1-0378-32B4-E2CB67D6A7A8}"/>
          </ac:spMkLst>
        </pc:spChg>
        <pc:spChg chg="add mod">
          <ac:chgData name="강명묵" userId="86eabdaf-b3d9-410b-94eb-b1f37b7ff2a5" providerId="ADAL" clId="{D5E0A9A9-F65C-4A11-8A52-C08C357B573E}" dt="2024-01-21T09:25:38.817" v="48806" actId="14100"/>
          <ac:spMkLst>
            <pc:docMk/>
            <pc:sldMk cId="3932715979" sldId="403"/>
            <ac:spMk id="25" creationId="{E100896A-08E1-21A6-F7E7-17306EFF099A}"/>
          </ac:spMkLst>
        </pc:spChg>
        <pc:spChg chg="add mod">
          <ac:chgData name="강명묵" userId="86eabdaf-b3d9-410b-94eb-b1f37b7ff2a5" providerId="ADAL" clId="{D5E0A9A9-F65C-4A11-8A52-C08C357B573E}" dt="2024-01-21T09:25:53.474" v="48819" actId="20577"/>
          <ac:spMkLst>
            <pc:docMk/>
            <pc:sldMk cId="3932715979" sldId="403"/>
            <ac:spMk id="26" creationId="{057FF40F-9A5B-AA71-B008-7591F63E61F5}"/>
          </ac:spMkLst>
        </pc:spChg>
        <pc:spChg chg="add mod">
          <ac:chgData name="강명묵" userId="86eabdaf-b3d9-410b-94eb-b1f37b7ff2a5" providerId="ADAL" clId="{D5E0A9A9-F65C-4A11-8A52-C08C357B573E}" dt="2024-01-21T09:26:08.345" v="48835" actId="20577"/>
          <ac:spMkLst>
            <pc:docMk/>
            <pc:sldMk cId="3932715979" sldId="403"/>
            <ac:spMk id="27" creationId="{CC547C1E-A7D1-86B8-BDFB-A37A00B53E2C}"/>
          </ac:spMkLst>
        </pc:spChg>
        <pc:spChg chg="add mod">
          <ac:chgData name="강명묵" userId="86eabdaf-b3d9-410b-94eb-b1f37b7ff2a5" providerId="ADAL" clId="{D5E0A9A9-F65C-4A11-8A52-C08C357B573E}" dt="2024-01-21T09:27:42.083" v="48881" actId="1076"/>
          <ac:spMkLst>
            <pc:docMk/>
            <pc:sldMk cId="3932715979" sldId="403"/>
            <ac:spMk id="28" creationId="{E0D9FE05-CB19-EB1C-914D-FAD2D67B9577}"/>
          </ac:spMkLst>
        </pc:spChg>
        <pc:spChg chg="add mod">
          <ac:chgData name="강명묵" userId="86eabdaf-b3d9-410b-94eb-b1f37b7ff2a5" providerId="ADAL" clId="{D5E0A9A9-F65C-4A11-8A52-C08C357B573E}" dt="2024-01-21T09:28:03.487" v="48973" actId="1076"/>
          <ac:spMkLst>
            <pc:docMk/>
            <pc:sldMk cId="3932715979" sldId="403"/>
            <ac:spMk id="29" creationId="{C9717C61-5BA2-45E0-2F53-230B084787E6}"/>
          </ac:spMkLst>
        </pc:spChg>
        <pc:spChg chg="add mod">
          <ac:chgData name="강명묵" userId="86eabdaf-b3d9-410b-94eb-b1f37b7ff2a5" providerId="ADAL" clId="{D5E0A9A9-F65C-4A11-8A52-C08C357B573E}" dt="2024-01-21T09:28:44.427" v="48977" actId="692"/>
          <ac:spMkLst>
            <pc:docMk/>
            <pc:sldMk cId="3932715979" sldId="403"/>
            <ac:spMk id="30" creationId="{AEE2FE9E-84AB-A08D-EF2C-B1F6653731C4}"/>
          </ac:spMkLst>
        </pc:spChg>
        <pc:spChg chg="add mod">
          <ac:chgData name="강명묵" userId="86eabdaf-b3d9-410b-94eb-b1f37b7ff2a5" providerId="ADAL" clId="{D5E0A9A9-F65C-4A11-8A52-C08C357B573E}" dt="2024-01-21T09:28:48.275" v="48979" actId="571"/>
          <ac:spMkLst>
            <pc:docMk/>
            <pc:sldMk cId="3932715979" sldId="403"/>
            <ac:spMk id="31" creationId="{6A552DE3-4AE7-C1A6-28E7-0851CA5503C6}"/>
          </ac:spMkLst>
        </pc:spChg>
        <pc:spChg chg="add mod">
          <ac:chgData name="강명묵" userId="86eabdaf-b3d9-410b-94eb-b1f37b7ff2a5" providerId="ADAL" clId="{D5E0A9A9-F65C-4A11-8A52-C08C357B573E}" dt="2024-01-21T09:28:50.692" v="48981" actId="571"/>
          <ac:spMkLst>
            <pc:docMk/>
            <pc:sldMk cId="3932715979" sldId="403"/>
            <ac:spMk id="32" creationId="{61EFCC4C-F98C-E497-A469-C854475246D2}"/>
          </ac:spMkLst>
        </pc:spChg>
        <pc:spChg chg="add mod">
          <ac:chgData name="강명묵" userId="86eabdaf-b3d9-410b-94eb-b1f37b7ff2a5" providerId="ADAL" clId="{D5E0A9A9-F65C-4A11-8A52-C08C357B573E}" dt="2024-01-21T09:28:50.692" v="48981" actId="571"/>
          <ac:spMkLst>
            <pc:docMk/>
            <pc:sldMk cId="3932715979" sldId="403"/>
            <ac:spMk id="33" creationId="{D3270637-5812-97A3-362A-810DB9956DE4}"/>
          </ac:spMkLst>
        </pc:spChg>
        <pc:spChg chg="add mod">
          <ac:chgData name="강명묵" userId="86eabdaf-b3d9-410b-94eb-b1f37b7ff2a5" providerId="ADAL" clId="{D5E0A9A9-F65C-4A11-8A52-C08C357B573E}" dt="2024-01-21T09:28:52.548" v="48983" actId="571"/>
          <ac:spMkLst>
            <pc:docMk/>
            <pc:sldMk cId="3932715979" sldId="403"/>
            <ac:spMk id="34" creationId="{111B1EF4-7E29-9466-196C-CC17AB4675A2}"/>
          </ac:spMkLst>
        </pc:spChg>
        <pc:spChg chg="add mod">
          <ac:chgData name="강명묵" userId="86eabdaf-b3d9-410b-94eb-b1f37b7ff2a5" providerId="ADAL" clId="{D5E0A9A9-F65C-4A11-8A52-C08C357B573E}" dt="2024-01-21T09:28:52.548" v="48983" actId="571"/>
          <ac:spMkLst>
            <pc:docMk/>
            <pc:sldMk cId="3932715979" sldId="403"/>
            <ac:spMk id="35" creationId="{71F77342-E65C-6838-FFFC-8EB06B9CA1FB}"/>
          </ac:spMkLst>
        </pc:spChg>
        <pc:spChg chg="add mod">
          <ac:chgData name="강명묵" userId="86eabdaf-b3d9-410b-94eb-b1f37b7ff2a5" providerId="ADAL" clId="{D5E0A9A9-F65C-4A11-8A52-C08C357B573E}" dt="2024-01-21T09:29:22.224" v="48989" actId="14100"/>
          <ac:spMkLst>
            <pc:docMk/>
            <pc:sldMk cId="3932715979" sldId="403"/>
            <ac:spMk id="36" creationId="{07E4E2C5-BA52-417E-AAE6-C361728D1B07}"/>
          </ac:spMkLst>
        </pc:spChg>
        <pc:spChg chg="add mod">
          <ac:chgData name="강명묵" userId="86eabdaf-b3d9-410b-94eb-b1f37b7ff2a5" providerId="ADAL" clId="{D5E0A9A9-F65C-4A11-8A52-C08C357B573E}" dt="2024-01-21T09:29:24.180" v="48991" actId="571"/>
          <ac:spMkLst>
            <pc:docMk/>
            <pc:sldMk cId="3932715979" sldId="403"/>
            <ac:spMk id="41" creationId="{B535887E-C41A-5536-05F2-1307B8A03DA8}"/>
          </ac:spMkLst>
        </pc:spChg>
        <pc:spChg chg="add mod">
          <ac:chgData name="강명묵" userId="86eabdaf-b3d9-410b-94eb-b1f37b7ff2a5" providerId="ADAL" clId="{D5E0A9A9-F65C-4A11-8A52-C08C357B573E}" dt="2024-01-21T09:29:24.180" v="48991" actId="571"/>
          <ac:spMkLst>
            <pc:docMk/>
            <pc:sldMk cId="3932715979" sldId="403"/>
            <ac:spMk id="42" creationId="{E0B69FDA-4242-BDAE-9EEB-44E044392D51}"/>
          </ac:spMkLst>
        </pc:spChg>
        <pc:spChg chg="add mod">
          <ac:chgData name="강명묵" userId="86eabdaf-b3d9-410b-94eb-b1f37b7ff2a5" providerId="ADAL" clId="{D5E0A9A9-F65C-4A11-8A52-C08C357B573E}" dt="2024-01-21T09:29:29.576" v="48992" actId="571"/>
          <ac:spMkLst>
            <pc:docMk/>
            <pc:sldMk cId="3932715979" sldId="403"/>
            <ac:spMk id="44" creationId="{1DDBA246-AFE1-D9F5-45EE-872C09EFA601}"/>
          </ac:spMkLst>
        </pc:spChg>
        <pc:spChg chg="add mod">
          <ac:chgData name="강명묵" userId="86eabdaf-b3d9-410b-94eb-b1f37b7ff2a5" providerId="ADAL" clId="{D5E0A9A9-F65C-4A11-8A52-C08C357B573E}" dt="2024-01-21T09:29:36.816" v="48994" actId="14100"/>
          <ac:spMkLst>
            <pc:docMk/>
            <pc:sldMk cId="3932715979" sldId="403"/>
            <ac:spMk id="45" creationId="{45A02220-2FA8-43A4-9A8D-B096A6CEC5D1}"/>
          </ac:spMkLst>
        </pc:spChg>
        <pc:spChg chg="add mod">
          <ac:chgData name="강명묵" userId="86eabdaf-b3d9-410b-94eb-b1f37b7ff2a5" providerId="ADAL" clId="{D5E0A9A9-F65C-4A11-8A52-C08C357B573E}" dt="2024-01-21T09:29:40.192" v="48995" actId="571"/>
          <ac:spMkLst>
            <pc:docMk/>
            <pc:sldMk cId="3932715979" sldId="403"/>
            <ac:spMk id="46" creationId="{2958DD80-5549-CAAF-2B77-E9D563702546}"/>
          </ac:spMkLst>
        </pc:spChg>
        <pc:spChg chg="add mod">
          <ac:chgData name="강명묵" userId="86eabdaf-b3d9-410b-94eb-b1f37b7ff2a5" providerId="ADAL" clId="{D5E0A9A9-F65C-4A11-8A52-C08C357B573E}" dt="2024-01-21T09:29:48.736" v="48997" actId="14100"/>
          <ac:spMkLst>
            <pc:docMk/>
            <pc:sldMk cId="3932715979" sldId="403"/>
            <ac:spMk id="47" creationId="{E29A7E53-386B-47C4-3332-CAA4DE97FD82}"/>
          </ac:spMkLst>
        </pc:spChg>
        <pc:picChg chg="add del mod">
          <ac:chgData name="강명묵" userId="86eabdaf-b3d9-410b-94eb-b1f37b7ff2a5" providerId="ADAL" clId="{D5E0A9A9-F65C-4A11-8A52-C08C357B573E}" dt="2024-01-21T09:20:00.962" v="48635" actId="478"/>
          <ac:picMkLst>
            <pc:docMk/>
            <pc:sldMk cId="3932715979" sldId="403"/>
            <ac:picMk id="11" creationId="{916F49A4-10AB-1BB4-ACAA-E4EE546D8B3E}"/>
          </ac:picMkLst>
        </pc:picChg>
        <pc:cxnChg chg="add mod">
          <ac:chgData name="강명묵" userId="86eabdaf-b3d9-410b-94eb-b1f37b7ff2a5" providerId="ADAL" clId="{D5E0A9A9-F65C-4A11-8A52-C08C357B573E}" dt="2024-01-21T09:29:22.224" v="48989" actId="14100"/>
          <ac:cxnSpMkLst>
            <pc:docMk/>
            <pc:sldMk cId="3932715979" sldId="403"/>
            <ac:cxnSpMk id="38" creationId="{1A618326-31A6-2C16-9AD6-2C9312C4CA44}"/>
          </ac:cxnSpMkLst>
        </pc:cxnChg>
        <pc:cxnChg chg="add mod">
          <ac:chgData name="강명묵" userId="86eabdaf-b3d9-410b-94eb-b1f37b7ff2a5" providerId="ADAL" clId="{D5E0A9A9-F65C-4A11-8A52-C08C357B573E}" dt="2024-01-21T09:30:01.144" v="49000" actId="14100"/>
          <ac:cxnSpMkLst>
            <pc:docMk/>
            <pc:sldMk cId="3932715979" sldId="403"/>
            <ac:cxnSpMk id="48" creationId="{64770ACC-6EDF-B4BC-1C45-69801ECB5C73}"/>
          </ac:cxnSpMkLst>
        </pc:cxnChg>
        <pc:cxnChg chg="add mod">
          <ac:chgData name="강명묵" userId="86eabdaf-b3d9-410b-94eb-b1f37b7ff2a5" providerId="ADAL" clId="{D5E0A9A9-F65C-4A11-8A52-C08C357B573E}" dt="2024-01-21T09:30:12.192" v="49004" actId="14100"/>
          <ac:cxnSpMkLst>
            <pc:docMk/>
            <pc:sldMk cId="3932715979" sldId="403"/>
            <ac:cxnSpMk id="51" creationId="{137C2D11-4CDB-0ACC-448A-A723A53A32C5}"/>
          </ac:cxnSpMkLst>
        </pc:cxnChg>
        <pc:cxnChg chg="add del mod">
          <ac:chgData name="강명묵" userId="86eabdaf-b3d9-410b-94eb-b1f37b7ff2a5" providerId="ADAL" clId="{D5E0A9A9-F65C-4A11-8A52-C08C357B573E}" dt="2024-01-21T09:30:24.722" v="49008" actId="478"/>
          <ac:cxnSpMkLst>
            <pc:docMk/>
            <pc:sldMk cId="3932715979" sldId="403"/>
            <ac:cxnSpMk id="55" creationId="{1977C03F-D2DF-7B12-75D1-8110C01E1273}"/>
          </ac:cxnSpMkLst>
        </pc:cxnChg>
      </pc:sldChg>
      <pc:sldChg chg="addSp delSp modSp add mod modTransition modNotesTx">
        <pc:chgData name="강명묵" userId="86eabdaf-b3d9-410b-94eb-b1f37b7ff2a5" providerId="ADAL" clId="{D5E0A9A9-F65C-4A11-8A52-C08C357B573E}" dt="2024-01-21T10:41:08.247" v="52085" actId="20577"/>
        <pc:sldMkLst>
          <pc:docMk/>
          <pc:sldMk cId="3851126915" sldId="404"/>
        </pc:sldMkLst>
        <pc:spChg chg="add del mod">
          <ac:chgData name="강명묵" userId="86eabdaf-b3d9-410b-94eb-b1f37b7ff2a5" providerId="ADAL" clId="{D5E0A9A9-F65C-4A11-8A52-C08C357B573E}" dt="2024-01-21T09:34:53.835" v="49635" actId="478"/>
          <ac:spMkLst>
            <pc:docMk/>
            <pc:sldMk cId="3851126915" sldId="404"/>
            <ac:spMk id="6" creationId="{262A9283-63A1-5967-8AAC-CE7EF7373EC2}"/>
          </ac:spMkLst>
        </pc:spChg>
        <pc:spChg chg="mod">
          <ac:chgData name="강명묵" userId="86eabdaf-b3d9-410b-94eb-b1f37b7ff2a5" providerId="ADAL" clId="{D5E0A9A9-F65C-4A11-8A52-C08C357B573E}" dt="2024-01-21T10:41:08.247" v="52085" actId="20577"/>
          <ac:spMkLst>
            <pc:docMk/>
            <pc:sldMk cId="3851126915" sldId="404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1T09:34:17.235" v="49622" actId="478"/>
          <ac:spMkLst>
            <pc:docMk/>
            <pc:sldMk cId="3851126915" sldId="404"/>
            <ac:spMk id="12" creationId="{2B8CE166-3583-69F0-1FC0-40C486308837}"/>
          </ac:spMkLst>
        </pc:spChg>
        <pc:spChg chg="del">
          <ac:chgData name="강명묵" userId="86eabdaf-b3d9-410b-94eb-b1f37b7ff2a5" providerId="ADAL" clId="{D5E0A9A9-F65C-4A11-8A52-C08C357B573E}" dt="2024-01-21T09:34:21.819" v="49627" actId="478"/>
          <ac:spMkLst>
            <pc:docMk/>
            <pc:sldMk cId="3851126915" sldId="404"/>
            <ac:spMk id="15" creationId="{F3CDFBA8-B72B-939B-0F78-68430F05A22D}"/>
          </ac:spMkLst>
        </pc:spChg>
        <pc:spChg chg="del">
          <ac:chgData name="강명묵" userId="86eabdaf-b3d9-410b-94eb-b1f37b7ff2a5" providerId="ADAL" clId="{D5E0A9A9-F65C-4A11-8A52-C08C357B573E}" dt="2024-01-21T09:34:21.819" v="49627" actId="478"/>
          <ac:spMkLst>
            <pc:docMk/>
            <pc:sldMk cId="3851126915" sldId="404"/>
            <ac:spMk id="16" creationId="{07046A61-1C80-1E2D-D773-5C6B66C6BE64}"/>
          </ac:spMkLst>
        </pc:spChg>
        <pc:spChg chg="del">
          <ac:chgData name="강명묵" userId="86eabdaf-b3d9-410b-94eb-b1f37b7ff2a5" providerId="ADAL" clId="{D5E0A9A9-F65C-4A11-8A52-C08C357B573E}" dt="2024-01-21T09:59:01.221" v="49961" actId="478"/>
          <ac:spMkLst>
            <pc:docMk/>
            <pc:sldMk cId="3851126915" sldId="404"/>
            <ac:spMk id="28" creationId="{E0D9FE05-CB19-EB1C-914D-FAD2D67B9577}"/>
          </ac:spMkLst>
        </pc:spChg>
        <pc:spChg chg="del">
          <ac:chgData name="강명묵" userId="86eabdaf-b3d9-410b-94eb-b1f37b7ff2a5" providerId="ADAL" clId="{D5E0A9A9-F65C-4A11-8A52-C08C357B573E}" dt="2024-01-21T09:59:01.221" v="49961" actId="478"/>
          <ac:spMkLst>
            <pc:docMk/>
            <pc:sldMk cId="3851126915" sldId="404"/>
            <ac:spMk id="29" creationId="{C9717C61-5BA2-45E0-2F53-230B084787E6}"/>
          </ac:spMkLst>
        </pc:spChg>
        <pc:spChg chg="del">
          <ac:chgData name="강명묵" userId="86eabdaf-b3d9-410b-94eb-b1f37b7ff2a5" providerId="ADAL" clId="{D5E0A9A9-F65C-4A11-8A52-C08C357B573E}" dt="2024-01-21T09:34:19.210" v="49625" actId="478"/>
          <ac:spMkLst>
            <pc:docMk/>
            <pc:sldMk cId="3851126915" sldId="404"/>
            <ac:spMk id="30" creationId="{AEE2FE9E-84AB-A08D-EF2C-B1F6653731C4}"/>
          </ac:spMkLst>
        </pc:spChg>
        <pc:spChg chg="del">
          <ac:chgData name="강명묵" userId="86eabdaf-b3d9-410b-94eb-b1f37b7ff2a5" providerId="ADAL" clId="{D5E0A9A9-F65C-4A11-8A52-C08C357B573E}" dt="2024-01-21T09:34:20.330" v="49626" actId="478"/>
          <ac:spMkLst>
            <pc:docMk/>
            <pc:sldMk cId="3851126915" sldId="404"/>
            <ac:spMk id="36" creationId="{07E4E2C5-BA52-417E-AAE6-C361728D1B07}"/>
          </ac:spMkLst>
        </pc:spChg>
        <pc:spChg chg="del">
          <ac:chgData name="강명묵" userId="86eabdaf-b3d9-410b-94eb-b1f37b7ff2a5" providerId="ADAL" clId="{D5E0A9A9-F65C-4A11-8A52-C08C357B573E}" dt="2024-01-21T09:34:18.018" v="49623" actId="478"/>
          <ac:spMkLst>
            <pc:docMk/>
            <pc:sldMk cId="3851126915" sldId="404"/>
            <ac:spMk id="44" creationId="{1DDBA246-AFE1-D9F5-45EE-872C09EFA601}"/>
          </ac:spMkLst>
        </pc:spChg>
        <pc:spChg chg="del">
          <ac:chgData name="강명묵" userId="86eabdaf-b3d9-410b-94eb-b1f37b7ff2a5" providerId="ADAL" clId="{D5E0A9A9-F65C-4A11-8A52-C08C357B573E}" dt="2024-01-21T09:34:21.819" v="49627" actId="478"/>
          <ac:spMkLst>
            <pc:docMk/>
            <pc:sldMk cId="3851126915" sldId="404"/>
            <ac:spMk id="45" creationId="{45A02220-2FA8-43A4-9A8D-B096A6CEC5D1}"/>
          </ac:spMkLst>
        </pc:spChg>
        <pc:spChg chg="del">
          <ac:chgData name="강명묵" userId="86eabdaf-b3d9-410b-94eb-b1f37b7ff2a5" providerId="ADAL" clId="{D5E0A9A9-F65C-4A11-8A52-C08C357B573E}" dt="2024-01-21T09:34:21.819" v="49627" actId="478"/>
          <ac:spMkLst>
            <pc:docMk/>
            <pc:sldMk cId="3851126915" sldId="404"/>
            <ac:spMk id="46" creationId="{2958DD80-5549-CAAF-2B77-E9D563702546}"/>
          </ac:spMkLst>
        </pc:spChg>
        <pc:spChg chg="del">
          <ac:chgData name="강명묵" userId="86eabdaf-b3d9-410b-94eb-b1f37b7ff2a5" providerId="ADAL" clId="{D5E0A9A9-F65C-4A11-8A52-C08C357B573E}" dt="2024-01-21T09:34:21.819" v="49627" actId="478"/>
          <ac:spMkLst>
            <pc:docMk/>
            <pc:sldMk cId="3851126915" sldId="404"/>
            <ac:spMk id="47" creationId="{E29A7E53-386B-47C4-3332-CAA4DE97FD82}"/>
          </ac:spMkLst>
        </pc:spChg>
        <pc:spChg chg="add mod">
          <ac:chgData name="강명묵" userId="86eabdaf-b3d9-410b-94eb-b1f37b7ff2a5" providerId="ADAL" clId="{D5E0A9A9-F65C-4A11-8A52-C08C357B573E}" dt="2024-01-21T09:43:40.499" v="49659" actId="571"/>
          <ac:spMkLst>
            <pc:docMk/>
            <pc:sldMk cId="3851126915" sldId="404"/>
            <ac:spMk id="53" creationId="{18417F50-43E4-11C6-6302-0271A36E2126}"/>
          </ac:spMkLst>
        </pc:spChg>
        <pc:spChg chg="add mod">
          <ac:chgData name="강명묵" userId="86eabdaf-b3d9-410b-94eb-b1f37b7ff2a5" providerId="ADAL" clId="{D5E0A9A9-F65C-4A11-8A52-C08C357B573E}" dt="2024-01-21T09:44:06.800" v="49674" actId="1076"/>
          <ac:spMkLst>
            <pc:docMk/>
            <pc:sldMk cId="3851126915" sldId="404"/>
            <ac:spMk id="54" creationId="{5ECDB353-9508-1951-468A-DF6E68D669F3}"/>
          </ac:spMkLst>
        </pc:spChg>
        <pc:spChg chg="add mod">
          <ac:chgData name="강명묵" userId="86eabdaf-b3d9-410b-94eb-b1f37b7ff2a5" providerId="ADAL" clId="{D5E0A9A9-F65C-4A11-8A52-C08C357B573E}" dt="2024-01-21T09:44:02.340" v="49672" actId="571"/>
          <ac:spMkLst>
            <pc:docMk/>
            <pc:sldMk cId="3851126915" sldId="404"/>
            <ac:spMk id="55" creationId="{9CDBFB8D-B238-C089-8B9B-D421104123A0}"/>
          </ac:spMkLst>
        </pc:spChg>
        <pc:spChg chg="add mod">
          <ac:chgData name="강명묵" userId="86eabdaf-b3d9-410b-94eb-b1f37b7ff2a5" providerId="ADAL" clId="{D5E0A9A9-F65C-4A11-8A52-C08C357B573E}" dt="2024-01-21T09:44:22.646" v="49679" actId="207"/>
          <ac:spMkLst>
            <pc:docMk/>
            <pc:sldMk cId="3851126915" sldId="404"/>
            <ac:spMk id="56" creationId="{4D5F7675-AADE-6261-C0D3-C01301BAB13B}"/>
          </ac:spMkLst>
        </pc:spChg>
        <pc:spChg chg="add mod">
          <ac:chgData name="강명묵" userId="86eabdaf-b3d9-410b-94eb-b1f37b7ff2a5" providerId="ADAL" clId="{D5E0A9A9-F65C-4A11-8A52-C08C357B573E}" dt="2024-01-21T09:57:15.254" v="49682" actId="207"/>
          <ac:spMkLst>
            <pc:docMk/>
            <pc:sldMk cId="3851126915" sldId="404"/>
            <ac:spMk id="57" creationId="{CCF76A72-B8C4-3E3A-2BE9-A0C76AD38348}"/>
          </ac:spMkLst>
        </pc:spChg>
        <pc:spChg chg="add mod">
          <ac:chgData name="강명묵" userId="86eabdaf-b3d9-410b-94eb-b1f37b7ff2a5" providerId="ADAL" clId="{D5E0A9A9-F65C-4A11-8A52-C08C357B573E}" dt="2024-01-21T09:56:52.239" v="49681" actId="207"/>
          <ac:spMkLst>
            <pc:docMk/>
            <pc:sldMk cId="3851126915" sldId="404"/>
            <ac:spMk id="58" creationId="{D501D390-A4C8-9536-339F-74CD30CC6FC4}"/>
          </ac:spMkLst>
        </pc:spChg>
        <pc:spChg chg="add mod">
          <ac:chgData name="강명묵" userId="86eabdaf-b3d9-410b-94eb-b1f37b7ff2a5" providerId="ADAL" clId="{D5E0A9A9-F65C-4A11-8A52-C08C357B573E}" dt="2024-01-21T09:49:00.735" v="49680" actId="207"/>
          <ac:spMkLst>
            <pc:docMk/>
            <pc:sldMk cId="3851126915" sldId="404"/>
            <ac:spMk id="59" creationId="{043CD971-2005-B276-A470-240D849A3CD8}"/>
          </ac:spMkLst>
        </pc:spChg>
        <pc:picChg chg="add del mod">
          <ac:chgData name="강명묵" userId="86eabdaf-b3d9-410b-94eb-b1f37b7ff2a5" providerId="ADAL" clId="{D5E0A9A9-F65C-4A11-8A52-C08C357B573E}" dt="2024-01-21T09:43:52.821" v="49666" actId="21"/>
          <ac:picMkLst>
            <pc:docMk/>
            <pc:sldMk cId="3851126915" sldId="404"/>
            <ac:picMk id="52" creationId="{162A3F80-2071-22DE-6239-3FF7092DB856}"/>
          </ac:picMkLst>
        </pc:picChg>
        <pc:cxnChg chg="add del">
          <ac:chgData name="강명묵" userId="86eabdaf-b3d9-410b-94eb-b1f37b7ff2a5" providerId="ADAL" clId="{D5E0A9A9-F65C-4A11-8A52-C08C357B573E}" dt="2024-01-21T09:34:32.818" v="49629" actId="478"/>
          <ac:cxnSpMkLst>
            <pc:docMk/>
            <pc:sldMk cId="3851126915" sldId="404"/>
            <ac:cxnSpMk id="4" creationId="{071B9136-4C38-D5EF-9A3C-CBA45143536E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10" creationId="{992459A4-393E-9BA9-1C91-C06DF1E25AFB}"/>
          </ac:cxnSpMkLst>
        </pc:cxnChg>
        <pc:cxnChg chg="add mod">
          <ac:chgData name="강명묵" userId="86eabdaf-b3d9-410b-94eb-b1f37b7ff2a5" providerId="ADAL" clId="{D5E0A9A9-F65C-4A11-8A52-C08C357B573E}" dt="2024-01-21T09:35:11.459" v="49640" actId="571"/>
          <ac:cxnSpMkLst>
            <pc:docMk/>
            <pc:sldMk cId="3851126915" sldId="404"/>
            <ac:cxnSpMk id="11" creationId="{BB6ADB4A-A488-68EB-BA90-298CB2C46D83}"/>
          </ac:cxnSpMkLst>
        </pc:cxnChg>
        <pc:cxnChg chg="add mod">
          <ac:chgData name="강명묵" userId="86eabdaf-b3d9-410b-94eb-b1f37b7ff2a5" providerId="ADAL" clId="{D5E0A9A9-F65C-4A11-8A52-C08C357B573E}" dt="2024-01-21T09:35:11.203" v="49639" actId="571"/>
          <ac:cxnSpMkLst>
            <pc:docMk/>
            <pc:sldMk cId="3851126915" sldId="404"/>
            <ac:cxnSpMk id="13" creationId="{CD70B96D-A8DF-E4FB-ACA1-C383E2D0FC0D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18" creationId="{C2008CC4-A46A-2AEC-FE91-F8CF20ACBC51}"/>
          </ac:cxnSpMkLst>
        </pc:cxnChg>
        <pc:cxnChg chg="add mod">
          <ac:chgData name="강명묵" userId="86eabdaf-b3d9-410b-94eb-b1f37b7ff2a5" providerId="ADAL" clId="{D5E0A9A9-F65C-4A11-8A52-C08C357B573E}" dt="2024-01-21T09:35:24.395" v="49645" actId="571"/>
          <ac:cxnSpMkLst>
            <pc:docMk/>
            <pc:sldMk cId="3851126915" sldId="404"/>
            <ac:cxnSpMk id="19" creationId="{4736CED6-5133-C45B-32BA-387C3D285222}"/>
          </ac:cxnSpMkLst>
        </pc:cxnChg>
        <pc:cxnChg chg="add mod">
          <ac:chgData name="강명묵" userId="86eabdaf-b3d9-410b-94eb-b1f37b7ff2a5" providerId="ADAL" clId="{D5E0A9A9-F65C-4A11-8A52-C08C357B573E}" dt="2024-01-21T09:35:24.155" v="49644" actId="571"/>
          <ac:cxnSpMkLst>
            <pc:docMk/>
            <pc:sldMk cId="3851126915" sldId="404"/>
            <ac:cxnSpMk id="22" creationId="{56C72EE1-3463-99CA-7349-7C08A30AE262}"/>
          </ac:cxnSpMkLst>
        </pc:cxnChg>
        <pc:cxnChg chg="add mod">
          <ac:chgData name="강명묵" userId="86eabdaf-b3d9-410b-94eb-b1f37b7ff2a5" providerId="ADAL" clId="{D5E0A9A9-F65C-4A11-8A52-C08C357B573E}" dt="2024-01-21T09:35:38.523" v="49650" actId="571"/>
          <ac:cxnSpMkLst>
            <pc:docMk/>
            <pc:sldMk cId="3851126915" sldId="404"/>
            <ac:cxnSpMk id="31" creationId="{D6E37B6A-4343-7F89-4A8A-A46FC9788497}"/>
          </ac:cxnSpMkLst>
        </pc:cxnChg>
        <pc:cxnChg chg="add mod">
          <ac:chgData name="강명묵" userId="86eabdaf-b3d9-410b-94eb-b1f37b7ff2a5" providerId="ADAL" clId="{D5E0A9A9-F65C-4A11-8A52-C08C357B573E}" dt="2024-01-21T09:35:38.523" v="49650" actId="571"/>
          <ac:cxnSpMkLst>
            <pc:docMk/>
            <pc:sldMk cId="3851126915" sldId="404"/>
            <ac:cxnSpMk id="32" creationId="{22E1DD68-3FFF-6FE9-D276-D60C31087EC4}"/>
          </ac:cxnSpMkLst>
        </pc:cxnChg>
        <pc:cxnChg chg="add mod">
          <ac:chgData name="강명묵" userId="86eabdaf-b3d9-410b-94eb-b1f37b7ff2a5" providerId="ADAL" clId="{D5E0A9A9-F65C-4A11-8A52-C08C357B573E}" dt="2024-01-21T09:35:37.972" v="49649" actId="571"/>
          <ac:cxnSpMkLst>
            <pc:docMk/>
            <pc:sldMk cId="3851126915" sldId="404"/>
            <ac:cxnSpMk id="33" creationId="{A696A9F0-0EEF-CCAB-85E8-7650DD72294E}"/>
          </ac:cxnSpMkLst>
        </pc:cxnChg>
        <pc:cxnChg chg="add mod">
          <ac:chgData name="강명묵" userId="86eabdaf-b3d9-410b-94eb-b1f37b7ff2a5" providerId="ADAL" clId="{D5E0A9A9-F65C-4A11-8A52-C08C357B573E}" dt="2024-01-21T09:35:37.972" v="49649" actId="571"/>
          <ac:cxnSpMkLst>
            <pc:docMk/>
            <pc:sldMk cId="3851126915" sldId="404"/>
            <ac:cxnSpMk id="34" creationId="{65635C0A-C11B-3098-1736-C79837275725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35" creationId="{A46F0132-DAAB-C803-B07F-B0ABF86E745E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37" creationId="{F20A29BC-F3CE-7858-A617-9AD88F937796}"/>
          </ac:cxnSpMkLst>
        </pc:cxnChg>
        <pc:cxnChg chg="del mod">
          <ac:chgData name="강명묵" userId="86eabdaf-b3d9-410b-94eb-b1f37b7ff2a5" providerId="ADAL" clId="{D5E0A9A9-F65C-4A11-8A52-C08C357B573E}" dt="2024-01-21T09:34:18.740" v="49624" actId="478"/>
          <ac:cxnSpMkLst>
            <pc:docMk/>
            <pc:sldMk cId="3851126915" sldId="404"/>
            <ac:cxnSpMk id="38" creationId="{1A618326-31A6-2C16-9AD6-2C9312C4CA44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39" creationId="{FD48B11F-6FD4-BDB0-E57D-96905F61807D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40" creationId="{3B66C1E0-9758-126A-50C4-ED54F8337708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41" creationId="{8DAF25CA-EA68-44CD-25B8-7693341C3424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42" creationId="{84D2CF2E-1684-0E9C-86A0-A6FD0C6141EA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43" creationId="{DBF6D0DB-C86E-BB72-EB7E-DBDCF1CFD562}"/>
          </ac:cxnSpMkLst>
        </pc:cxnChg>
        <pc:cxnChg chg="del mod">
          <ac:chgData name="강명묵" userId="86eabdaf-b3d9-410b-94eb-b1f37b7ff2a5" providerId="ADAL" clId="{D5E0A9A9-F65C-4A11-8A52-C08C357B573E}" dt="2024-01-21T09:34:21.819" v="49627" actId="478"/>
          <ac:cxnSpMkLst>
            <pc:docMk/>
            <pc:sldMk cId="3851126915" sldId="404"/>
            <ac:cxnSpMk id="48" creationId="{64770ACC-6EDF-B4BC-1C45-69801ECB5C73}"/>
          </ac:cxnSpMkLst>
        </pc:cxnChg>
        <pc:cxnChg chg="add mod">
          <ac:chgData name="강명묵" userId="86eabdaf-b3d9-410b-94eb-b1f37b7ff2a5" providerId="ADAL" clId="{D5E0A9A9-F65C-4A11-8A52-C08C357B573E}" dt="2024-01-21T09:35:57.309" v="49655" actId="692"/>
          <ac:cxnSpMkLst>
            <pc:docMk/>
            <pc:sldMk cId="3851126915" sldId="404"/>
            <ac:cxnSpMk id="49" creationId="{0AEA5974-E7E4-4AC9-D9BC-6342C31C28BB}"/>
          </ac:cxnSpMkLst>
        </pc:cxnChg>
        <pc:cxnChg chg="del mod">
          <ac:chgData name="강명묵" userId="86eabdaf-b3d9-410b-94eb-b1f37b7ff2a5" providerId="ADAL" clId="{D5E0A9A9-F65C-4A11-8A52-C08C357B573E}" dt="2024-01-21T09:34:21.819" v="49627" actId="478"/>
          <ac:cxnSpMkLst>
            <pc:docMk/>
            <pc:sldMk cId="3851126915" sldId="404"/>
            <ac:cxnSpMk id="51" creationId="{137C2D11-4CDB-0ACC-448A-A723A53A32C5}"/>
          </ac:cxnSpMkLst>
        </pc:cxnChg>
      </pc:sldChg>
      <pc:sldChg chg="modSp add mod ord modTransition">
        <pc:chgData name="강명묵" userId="86eabdaf-b3d9-410b-94eb-b1f37b7ff2a5" providerId="ADAL" clId="{D5E0A9A9-F65C-4A11-8A52-C08C357B573E}" dt="2024-01-21T10:41:39.727" v="52115" actId="20577"/>
        <pc:sldMkLst>
          <pc:docMk/>
          <pc:sldMk cId="2100256820" sldId="405"/>
        </pc:sldMkLst>
        <pc:spChg chg="mod">
          <ac:chgData name="강명묵" userId="86eabdaf-b3d9-410b-94eb-b1f37b7ff2a5" providerId="ADAL" clId="{D5E0A9A9-F65C-4A11-8A52-C08C357B573E}" dt="2024-01-21T10:41:39.727" v="52115" actId="20577"/>
          <ac:spMkLst>
            <pc:docMk/>
            <pc:sldMk cId="2100256820" sldId="405"/>
            <ac:spMk id="7" creationId="{8944251B-90CD-62CF-D171-D764189B4792}"/>
          </ac:spMkLst>
        </pc:spChg>
      </pc:sldChg>
      <pc:sldChg chg="delSp modSp add mod modTransition modNotesTx">
        <pc:chgData name="강명묵" userId="86eabdaf-b3d9-410b-94eb-b1f37b7ff2a5" providerId="ADAL" clId="{D5E0A9A9-F65C-4A11-8A52-C08C357B573E}" dt="2024-01-21T10:41:20.718" v="52095" actId="20577"/>
        <pc:sldMkLst>
          <pc:docMk/>
          <pc:sldMk cId="1227054626" sldId="406"/>
        </pc:sldMkLst>
        <pc:spChg chg="mod">
          <ac:chgData name="강명묵" userId="86eabdaf-b3d9-410b-94eb-b1f37b7ff2a5" providerId="ADAL" clId="{D5E0A9A9-F65C-4A11-8A52-C08C357B573E}" dt="2024-01-21T10:19:12.496" v="50522" actId="14100"/>
          <ac:spMkLst>
            <pc:docMk/>
            <pc:sldMk cId="1227054626" sldId="406"/>
            <ac:spMk id="2" creationId="{1BFC95A7-74FE-C5DC-F575-9519821A05A2}"/>
          </ac:spMkLst>
        </pc:spChg>
        <pc:spChg chg="del">
          <ac:chgData name="강명묵" userId="86eabdaf-b3d9-410b-94eb-b1f37b7ff2a5" providerId="ADAL" clId="{D5E0A9A9-F65C-4A11-8A52-C08C357B573E}" dt="2024-01-21T10:04:11.827" v="49981" actId="478"/>
          <ac:spMkLst>
            <pc:docMk/>
            <pc:sldMk cId="1227054626" sldId="406"/>
            <ac:spMk id="4" creationId="{9CB673AE-147C-A6D4-D522-B8F6A407EE8F}"/>
          </ac:spMkLst>
        </pc:spChg>
        <pc:spChg chg="mod">
          <ac:chgData name="강명묵" userId="86eabdaf-b3d9-410b-94eb-b1f37b7ff2a5" providerId="ADAL" clId="{D5E0A9A9-F65C-4A11-8A52-C08C357B573E}" dt="2024-01-21T10:41:20.718" v="52095" actId="20577"/>
          <ac:spMkLst>
            <pc:docMk/>
            <pc:sldMk cId="1227054626" sldId="406"/>
            <ac:spMk id="7" creationId="{8944251B-90CD-62CF-D171-D764189B4792}"/>
          </ac:spMkLst>
        </pc:spChg>
        <pc:spChg chg="del">
          <ac:chgData name="강명묵" userId="86eabdaf-b3d9-410b-94eb-b1f37b7ff2a5" providerId="ADAL" clId="{D5E0A9A9-F65C-4A11-8A52-C08C357B573E}" dt="2024-01-21T10:04:10.564" v="49979" actId="478"/>
          <ac:spMkLst>
            <pc:docMk/>
            <pc:sldMk cId="1227054626" sldId="406"/>
            <ac:spMk id="10" creationId="{28E99140-F4D4-7EDF-4393-89F0705EC130}"/>
          </ac:spMkLst>
        </pc:spChg>
        <pc:spChg chg="del">
          <ac:chgData name="강명묵" userId="86eabdaf-b3d9-410b-94eb-b1f37b7ff2a5" providerId="ADAL" clId="{D5E0A9A9-F65C-4A11-8A52-C08C357B573E}" dt="2024-01-21T10:04:10.260" v="49978" actId="478"/>
          <ac:spMkLst>
            <pc:docMk/>
            <pc:sldMk cId="1227054626" sldId="406"/>
            <ac:spMk id="11" creationId="{78F3E838-09D4-7C54-47B8-55B5FA9BEA47}"/>
          </ac:spMkLst>
        </pc:spChg>
        <pc:spChg chg="del">
          <ac:chgData name="강명묵" userId="86eabdaf-b3d9-410b-94eb-b1f37b7ff2a5" providerId="ADAL" clId="{D5E0A9A9-F65C-4A11-8A52-C08C357B573E}" dt="2024-01-21T10:04:14.979" v="49986" actId="478"/>
          <ac:spMkLst>
            <pc:docMk/>
            <pc:sldMk cId="1227054626" sldId="406"/>
            <ac:spMk id="12" creationId="{7E3175C3-42CF-3420-2A30-B45C354AEF25}"/>
          </ac:spMkLst>
        </pc:spChg>
        <pc:spChg chg="del">
          <ac:chgData name="강명묵" userId="86eabdaf-b3d9-410b-94eb-b1f37b7ff2a5" providerId="ADAL" clId="{D5E0A9A9-F65C-4A11-8A52-C08C357B573E}" dt="2024-01-21T10:04:09.900" v="49977" actId="478"/>
          <ac:spMkLst>
            <pc:docMk/>
            <pc:sldMk cId="1227054626" sldId="406"/>
            <ac:spMk id="14" creationId="{17AAA051-C7CB-8C39-E8B1-BDC9C69DCC96}"/>
          </ac:spMkLst>
        </pc:spChg>
        <pc:spChg chg="del">
          <ac:chgData name="강명묵" userId="86eabdaf-b3d9-410b-94eb-b1f37b7ff2a5" providerId="ADAL" clId="{D5E0A9A9-F65C-4A11-8A52-C08C357B573E}" dt="2024-01-21T10:04:12.755" v="49983" actId="478"/>
          <ac:spMkLst>
            <pc:docMk/>
            <pc:sldMk cId="1227054626" sldId="406"/>
            <ac:spMk id="18" creationId="{B70FC8EC-5D2C-FA2D-233D-3A2C9EB77CBE}"/>
          </ac:spMkLst>
        </pc:spChg>
        <pc:spChg chg="del">
          <ac:chgData name="강명묵" userId="86eabdaf-b3d9-410b-94eb-b1f37b7ff2a5" providerId="ADAL" clId="{D5E0A9A9-F65C-4A11-8A52-C08C357B573E}" dt="2024-01-21T10:04:12.971" v="49984" actId="478"/>
          <ac:spMkLst>
            <pc:docMk/>
            <pc:sldMk cId="1227054626" sldId="406"/>
            <ac:spMk id="19" creationId="{ECC396A1-6310-D34F-8666-80FE3F970835}"/>
          </ac:spMkLst>
        </pc:spChg>
        <pc:spChg chg="del">
          <ac:chgData name="강명묵" userId="86eabdaf-b3d9-410b-94eb-b1f37b7ff2a5" providerId="ADAL" clId="{D5E0A9A9-F65C-4A11-8A52-C08C357B573E}" dt="2024-01-21T10:04:12.483" v="49982" actId="478"/>
          <ac:spMkLst>
            <pc:docMk/>
            <pc:sldMk cId="1227054626" sldId="406"/>
            <ac:spMk id="21" creationId="{9451B1DD-6A62-2FAC-77D4-5656D300A875}"/>
          </ac:spMkLst>
        </pc:spChg>
        <pc:spChg chg="del">
          <ac:chgData name="강명묵" userId="86eabdaf-b3d9-410b-94eb-b1f37b7ff2a5" providerId="ADAL" clId="{D5E0A9A9-F65C-4A11-8A52-C08C357B573E}" dt="2024-01-21T10:04:14.067" v="49985" actId="478"/>
          <ac:spMkLst>
            <pc:docMk/>
            <pc:sldMk cId="1227054626" sldId="406"/>
            <ac:spMk id="22" creationId="{4BAD3AEE-2A2D-F2A6-866D-E616FCC028C6}"/>
          </ac:spMkLst>
        </pc:spChg>
      </pc:sldChg>
    </pc:docChg>
  </pc:docChgLst>
  <pc:docChgLst>
    <pc:chgData name="강명묵" userId="86eabdaf-b3d9-410b-94eb-b1f37b7ff2a5" providerId="ADAL" clId="{47C7B46D-3298-478A-BA50-A650094C8293}"/>
    <pc:docChg chg="modSld">
      <pc:chgData name="강명묵" userId="86eabdaf-b3d9-410b-94eb-b1f37b7ff2a5" providerId="ADAL" clId="{47C7B46D-3298-478A-BA50-A650094C8293}" dt="2024-01-21T11:32:04.845" v="45"/>
      <pc:docMkLst>
        <pc:docMk/>
      </pc:docMkLst>
      <pc:sldChg chg="addSp delSp modSp mod modTransition modAnim">
        <pc:chgData name="강명묵" userId="86eabdaf-b3d9-410b-94eb-b1f37b7ff2a5" providerId="ADAL" clId="{47C7B46D-3298-478A-BA50-A650094C8293}" dt="2024-01-21T11:08:18.113" v="24"/>
        <pc:sldMkLst>
          <pc:docMk/>
          <pc:sldMk cId="398166841" sldId="261"/>
        </pc:sldMkLst>
        <pc:picChg chg="add del mod">
          <ac:chgData name="강명묵" userId="86eabdaf-b3d9-410b-94eb-b1f37b7ff2a5" providerId="ADAL" clId="{47C7B46D-3298-478A-BA50-A650094C8293}" dt="2024-01-21T10:45:30.060" v="1"/>
          <ac:picMkLst>
            <pc:docMk/>
            <pc:sldMk cId="398166841" sldId="261"/>
            <ac:picMk id="9" creationId="{8162689D-1F5C-4025-7E6F-342C391EE93B}"/>
          </ac:picMkLst>
        </pc:picChg>
        <pc:picChg chg="add del mod">
          <ac:chgData name="강명묵" userId="86eabdaf-b3d9-410b-94eb-b1f37b7ff2a5" providerId="ADAL" clId="{47C7B46D-3298-478A-BA50-A650094C8293}" dt="2024-01-21T10:46:08.407" v="3"/>
          <ac:picMkLst>
            <pc:docMk/>
            <pc:sldMk cId="398166841" sldId="261"/>
            <ac:picMk id="12" creationId="{512295E3-CC4E-AE00-A322-A84F5A63FF6A}"/>
          </ac:picMkLst>
        </pc:picChg>
        <pc:picChg chg="add del mod">
          <ac:chgData name="강명묵" userId="86eabdaf-b3d9-410b-94eb-b1f37b7ff2a5" providerId="ADAL" clId="{47C7B46D-3298-478A-BA50-A650094C8293}" dt="2024-01-21T10:47:33.860" v="5"/>
          <ac:picMkLst>
            <pc:docMk/>
            <pc:sldMk cId="398166841" sldId="261"/>
            <ac:picMk id="15" creationId="{E7BC7F1B-860F-B5BD-0705-AE2D692C6C7B}"/>
          </ac:picMkLst>
        </pc:picChg>
        <pc:picChg chg="add del mod">
          <ac:chgData name="강명묵" userId="86eabdaf-b3d9-410b-94eb-b1f37b7ff2a5" providerId="ADAL" clId="{47C7B46D-3298-478A-BA50-A650094C8293}" dt="2024-01-21T10:51:54.060" v="21"/>
          <ac:picMkLst>
            <pc:docMk/>
            <pc:sldMk cId="398166841" sldId="261"/>
            <ac:picMk id="19" creationId="{B7987D43-810B-B738-82D9-641EE44C4943}"/>
          </ac:picMkLst>
        </pc:picChg>
        <pc:picChg chg="add del mod ord">
          <ac:chgData name="강명묵" userId="86eabdaf-b3d9-410b-94eb-b1f37b7ff2a5" providerId="ADAL" clId="{47C7B46D-3298-478A-BA50-A650094C8293}" dt="2024-01-21T11:08:18.113" v="24"/>
          <ac:picMkLst>
            <pc:docMk/>
            <pc:sldMk cId="398166841" sldId="261"/>
            <ac:picMk id="21" creationId="{37C4C2AB-0EC4-6819-D42B-3A053BF2DB8F}"/>
          </ac:picMkLst>
        </pc:picChg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98166841" sldId="261"/>
            <ac:picMk id="22" creationId="{8EEEBCFB-FD1A-6B6D-2081-27BBDF6F4172}"/>
          </ac:picMkLst>
        </pc:picChg>
      </pc:sldChg>
      <pc:sldChg chg="addSp delSp modSp mod modTransition modAnim">
        <pc:chgData name="강명묵" userId="86eabdaf-b3d9-410b-94eb-b1f37b7ff2a5" providerId="ADAL" clId="{47C7B46D-3298-478A-BA50-A650094C8293}" dt="2024-01-21T11:08:18.113" v="24"/>
        <pc:sldMkLst>
          <pc:docMk/>
          <pc:sldMk cId="174840804" sldId="262"/>
        </pc:sldMkLst>
        <pc:picChg chg="add del mod">
          <ac:chgData name="강명묵" userId="86eabdaf-b3d9-410b-94eb-b1f37b7ff2a5" providerId="ADAL" clId="{47C7B46D-3298-478A-BA50-A650094C8293}" dt="2024-01-21T10:46:08.407" v="3"/>
          <ac:picMkLst>
            <pc:docMk/>
            <pc:sldMk cId="174840804" sldId="262"/>
            <ac:picMk id="3" creationId="{DA07906E-FA77-9FD2-0FDF-671D450DF91E}"/>
          </ac:picMkLst>
        </pc:picChg>
        <pc:picChg chg="add del mod">
          <ac:chgData name="강명묵" userId="86eabdaf-b3d9-410b-94eb-b1f37b7ff2a5" providerId="ADAL" clId="{47C7B46D-3298-478A-BA50-A650094C8293}" dt="2024-01-21T10:47:33.860" v="5"/>
          <ac:picMkLst>
            <pc:docMk/>
            <pc:sldMk cId="174840804" sldId="262"/>
            <ac:picMk id="12" creationId="{B068795C-86E6-FE44-7810-0FD945C93D85}"/>
          </ac:picMkLst>
        </pc:picChg>
        <pc:picChg chg="add del mod">
          <ac:chgData name="강명묵" userId="86eabdaf-b3d9-410b-94eb-b1f37b7ff2a5" providerId="ADAL" clId="{47C7B46D-3298-478A-BA50-A650094C8293}" dt="2024-01-21T10:49:05.772" v="8"/>
          <ac:picMkLst>
            <pc:docMk/>
            <pc:sldMk cId="174840804" sldId="262"/>
            <ac:picMk id="17" creationId="{845BA2CD-6C70-FBF6-B5C6-0E3955970C38}"/>
          </ac:picMkLst>
        </pc:picChg>
        <pc:picChg chg="add del mod ord">
          <ac:chgData name="강명묵" userId="86eabdaf-b3d9-410b-94eb-b1f37b7ff2a5" providerId="ADAL" clId="{47C7B46D-3298-478A-BA50-A650094C8293}" dt="2024-01-21T10:50:10.113" v="9"/>
          <ac:picMkLst>
            <pc:docMk/>
            <pc:sldMk cId="174840804" sldId="262"/>
            <ac:picMk id="20" creationId="{7BD88704-E6BD-0CA3-1D24-D013C045B146}"/>
          </ac:picMkLst>
        </pc:picChg>
        <pc:picChg chg="add del mod">
          <ac:chgData name="강명묵" userId="86eabdaf-b3d9-410b-94eb-b1f37b7ff2a5" providerId="ADAL" clId="{47C7B46D-3298-478A-BA50-A650094C8293}" dt="2024-01-21T10:51:54.060" v="21"/>
          <ac:picMkLst>
            <pc:docMk/>
            <pc:sldMk cId="174840804" sldId="262"/>
            <ac:picMk id="21" creationId="{33F5D73B-774E-07FB-8BDB-C0BD90329A5D}"/>
          </ac:picMkLst>
        </pc:picChg>
        <pc:picChg chg="add del mod ord">
          <ac:chgData name="강명묵" userId="86eabdaf-b3d9-410b-94eb-b1f37b7ff2a5" providerId="ADAL" clId="{47C7B46D-3298-478A-BA50-A650094C8293}" dt="2024-01-21T11:08:18.113" v="24"/>
          <ac:picMkLst>
            <pc:docMk/>
            <pc:sldMk cId="174840804" sldId="262"/>
            <ac:picMk id="24" creationId="{68EA6B75-4981-6C02-C36C-74598E4AD5B0}"/>
          </ac:picMkLst>
        </pc:picChg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174840804" sldId="262"/>
            <ac:picMk id="25" creationId="{F8259A5D-CD98-78A3-F9BD-BEDCE2247D91}"/>
          </ac:picMkLst>
        </pc:picChg>
      </pc:sldChg>
      <pc:sldChg chg="addSp delSp modSp mod modTransition modAnim">
        <pc:chgData name="강명묵" userId="86eabdaf-b3d9-410b-94eb-b1f37b7ff2a5" providerId="ADAL" clId="{47C7B46D-3298-478A-BA50-A650094C8293}" dt="2024-01-21T11:08:18.113" v="24"/>
        <pc:sldMkLst>
          <pc:docMk/>
          <pc:sldMk cId="1040738400" sldId="288"/>
        </pc:sldMkLst>
        <pc:picChg chg="add del mod">
          <ac:chgData name="강명묵" userId="86eabdaf-b3d9-410b-94eb-b1f37b7ff2a5" providerId="ADAL" clId="{47C7B46D-3298-478A-BA50-A650094C8293}" dt="2024-01-21T10:45:30.060" v="1"/>
          <ac:picMkLst>
            <pc:docMk/>
            <pc:sldMk cId="1040738400" sldId="288"/>
            <ac:picMk id="10" creationId="{495BEA05-FE65-B28C-508A-B69604244E5E}"/>
          </ac:picMkLst>
        </pc:picChg>
        <pc:picChg chg="add del mod">
          <ac:chgData name="강명묵" userId="86eabdaf-b3d9-410b-94eb-b1f37b7ff2a5" providerId="ADAL" clId="{47C7B46D-3298-478A-BA50-A650094C8293}" dt="2024-01-21T10:46:08.407" v="3"/>
          <ac:picMkLst>
            <pc:docMk/>
            <pc:sldMk cId="1040738400" sldId="288"/>
            <ac:picMk id="19" creationId="{4610DDF6-C468-69A8-2D90-8045CAD13F7C}"/>
          </ac:picMkLst>
        </pc:picChg>
        <pc:picChg chg="add del mod">
          <ac:chgData name="강명묵" userId="86eabdaf-b3d9-410b-94eb-b1f37b7ff2a5" providerId="ADAL" clId="{47C7B46D-3298-478A-BA50-A650094C8293}" dt="2024-01-21T10:47:33.860" v="5"/>
          <ac:picMkLst>
            <pc:docMk/>
            <pc:sldMk cId="1040738400" sldId="288"/>
            <ac:picMk id="22" creationId="{CD9F772E-EC9F-70FC-595A-000750D19F7A}"/>
          </ac:picMkLst>
        </pc:picChg>
        <pc:picChg chg="add del mod">
          <ac:chgData name="강명묵" userId="86eabdaf-b3d9-410b-94eb-b1f37b7ff2a5" providerId="ADAL" clId="{47C7B46D-3298-478A-BA50-A650094C8293}" dt="2024-01-21T10:51:54.060" v="21"/>
          <ac:picMkLst>
            <pc:docMk/>
            <pc:sldMk cId="1040738400" sldId="288"/>
            <ac:picMk id="27" creationId="{4ECED659-F2CB-9578-F035-4E1EA9735B6F}"/>
          </ac:picMkLst>
        </pc:picChg>
        <pc:picChg chg="add del mod ord">
          <ac:chgData name="강명묵" userId="86eabdaf-b3d9-410b-94eb-b1f37b7ff2a5" providerId="ADAL" clId="{47C7B46D-3298-478A-BA50-A650094C8293}" dt="2024-01-21T11:08:18.113" v="24"/>
          <ac:picMkLst>
            <pc:docMk/>
            <pc:sldMk cId="1040738400" sldId="288"/>
            <ac:picMk id="29" creationId="{73E29753-0966-C9BB-06D4-584D1F5E337F}"/>
          </ac:picMkLst>
        </pc:picChg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1040738400" sldId="288"/>
            <ac:picMk id="30" creationId="{945BECFE-4916-BBEA-9ECF-BF6B524CE6AC}"/>
          </ac:picMkLst>
        </pc:picChg>
      </pc:sldChg>
      <pc:sldChg chg="addSp delSp modSp mod modTransition modAnim">
        <pc:chgData name="강명묵" userId="86eabdaf-b3d9-410b-94eb-b1f37b7ff2a5" providerId="ADAL" clId="{47C7B46D-3298-478A-BA50-A650094C8293}" dt="2024-01-21T11:08:18.113" v="24"/>
        <pc:sldMkLst>
          <pc:docMk/>
          <pc:sldMk cId="3819921280" sldId="289"/>
        </pc:sldMkLst>
        <pc:picChg chg="add del mod">
          <ac:chgData name="강명묵" userId="86eabdaf-b3d9-410b-94eb-b1f37b7ff2a5" providerId="ADAL" clId="{47C7B46D-3298-478A-BA50-A650094C8293}" dt="2024-01-21T10:50:34.832" v="12"/>
          <ac:picMkLst>
            <pc:docMk/>
            <pc:sldMk cId="3819921280" sldId="289"/>
            <ac:picMk id="9" creationId="{F1255EC1-E9A2-FB2E-DC96-868D67CB6E8D}"/>
          </ac:picMkLst>
        </pc:picChg>
        <pc:picChg chg="add del mod ord">
          <ac:chgData name="강명묵" userId="86eabdaf-b3d9-410b-94eb-b1f37b7ff2a5" providerId="ADAL" clId="{47C7B46D-3298-478A-BA50-A650094C8293}" dt="2024-01-21T10:50:52.590" v="13"/>
          <ac:picMkLst>
            <pc:docMk/>
            <pc:sldMk cId="3819921280" sldId="289"/>
            <ac:picMk id="13" creationId="{66597DA1-CE39-3359-D54C-7B1A26D44E98}"/>
          </ac:picMkLst>
        </pc:picChg>
        <pc:picChg chg="add del mod">
          <ac:chgData name="강명묵" userId="86eabdaf-b3d9-410b-94eb-b1f37b7ff2a5" providerId="ADAL" clId="{47C7B46D-3298-478A-BA50-A650094C8293}" dt="2024-01-21T10:50:54.299" v="15"/>
          <ac:picMkLst>
            <pc:docMk/>
            <pc:sldMk cId="3819921280" sldId="289"/>
            <ac:picMk id="14" creationId="{B83DB733-D0BA-64D7-E00B-51C55519C006}"/>
          </ac:picMkLst>
        </pc:picChg>
        <pc:picChg chg="add del mod ord">
          <ac:chgData name="강명묵" userId="86eabdaf-b3d9-410b-94eb-b1f37b7ff2a5" providerId="ADAL" clId="{47C7B46D-3298-478A-BA50-A650094C8293}" dt="2024-01-21T10:51:37.763" v="16"/>
          <ac:picMkLst>
            <pc:docMk/>
            <pc:sldMk cId="3819921280" sldId="289"/>
            <ac:picMk id="17" creationId="{291EF5E2-E60A-4CBC-93E0-A6AC8FF7E02B}"/>
          </ac:picMkLst>
        </pc:picChg>
        <pc:picChg chg="add del mod">
          <ac:chgData name="강명묵" userId="86eabdaf-b3d9-410b-94eb-b1f37b7ff2a5" providerId="ADAL" clId="{47C7B46D-3298-478A-BA50-A650094C8293}" dt="2024-01-21T10:51:54.060" v="21"/>
          <ac:picMkLst>
            <pc:docMk/>
            <pc:sldMk cId="3819921280" sldId="289"/>
            <ac:picMk id="18" creationId="{1C5B1436-A7E3-9430-5FC2-8354E5F1A0FA}"/>
          </ac:picMkLst>
        </pc:picChg>
        <pc:picChg chg="add del mod ord">
          <ac:chgData name="강명묵" userId="86eabdaf-b3d9-410b-94eb-b1f37b7ff2a5" providerId="ADAL" clId="{47C7B46D-3298-478A-BA50-A650094C8293}" dt="2024-01-21T11:08:18.113" v="24"/>
          <ac:picMkLst>
            <pc:docMk/>
            <pc:sldMk cId="3819921280" sldId="289"/>
            <ac:picMk id="21" creationId="{380FD694-C6CE-0585-6862-F04F2E614221}"/>
          </ac:picMkLst>
        </pc:picChg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819921280" sldId="289"/>
            <ac:picMk id="22" creationId="{0BF3ACB3-2E68-A781-4EDE-A79BCFD4F100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3053517881" sldId="290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053517881" sldId="290"/>
            <ac:picMk id="12" creationId="{BAB94F9A-38DF-815D-658D-41DB45B2C575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1341409122" sldId="291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1341409122" sldId="291"/>
            <ac:picMk id="4" creationId="{1EF62EED-228E-09BD-1BED-CBAB297C8084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1414970843" sldId="292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1414970843" sldId="292"/>
            <ac:picMk id="3" creationId="{EC7FB637-5526-38E5-1620-A11C5E8E436A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1493765411" sldId="293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1493765411" sldId="293"/>
            <ac:picMk id="4" creationId="{BF522DF1-2D51-8F06-A489-E947C0A60634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1201154501" sldId="294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1201154501" sldId="294"/>
            <ac:picMk id="3" creationId="{FB9434C1-D0A3-FFD8-1DA5-FFA76CA784D6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3127442893" sldId="296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127442893" sldId="296"/>
            <ac:picMk id="11" creationId="{289A82BE-7F07-D542-E790-830224E5929C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3092888696" sldId="297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092888696" sldId="297"/>
            <ac:picMk id="3" creationId="{3C568CA9-B7AD-9136-1C15-EBF5C530D2B3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449559193" sldId="298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449559193" sldId="298"/>
            <ac:picMk id="3" creationId="{B7DCFAE0-DB0A-A3A6-E6B2-98F1053993CC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4293975405" sldId="299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4293975405" sldId="299"/>
            <ac:picMk id="11" creationId="{86B02EC4-A748-5E8A-866F-B87A28020375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3897291261" sldId="300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897291261" sldId="300"/>
            <ac:picMk id="4" creationId="{75C074ED-30A7-85FA-9AB9-E6BB21266975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94087971" sldId="301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94087971" sldId="301"/>
            <ac:picMk id="6" creationId="{3A7A50A7-8E19-65EA-9FBB-E2F2D3272703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3532506220" sldId="302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532506220" sldId="302"/>
            <ac:picMk id="4" creationId="{8EBC5349-40D6-CC57-6C93-4BD56C4D3BA0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1471789413" sldId="303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1471789413" sldId="303"/>
            <ac:picMk id="4" creationId="{9F31B8D3-D4C1-4B6F-05F6-52E2C487D251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2046566314" sldId="304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2046566314" sldId="304"/>
            <ac:picMk id="4" creationId="{459CAA6B-7850-7E26-16FE-DE4B38F9BBCC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142826119" sldId="305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142826119" sldId="305"/>
            <ac:picMk id="4" creationId="{4372C626-6027-87E7-90C8-C788C3A99C5F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2785697483" sldId="306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2785697483" sldId="306"/>
            <ac:picMk id="4" creationId="{FE80868E-041E-BFF3-AE0B-E10D1DC2BA78}"/>
          </ac:picMkLst>
        </pc:picChg>
      </pc:sldChg>
      <pc:sldChg chg="addSp modSp modTransition modNotesTx">
        <pc:chgData name="강명묵" userId="86eabdaf-b3d9-410b-94eb-b1f37b7ff2a5" providerId="ADAL" clId="{47C7B46D-3298-478A-BA50-A650094C8293}" dt="2024-01-21T11:08:18.113" v="24"/>
        <pc:sldMkLst>
          <pc:docMk/>
          <pc:sldMk cId="185078747" sldId="307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185078747" sldId="307"/>
            <ac:picMk id="9" creationId="{E63B80C9-7CD6-6DFC-BBB3-696D4AA81F14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2452141320" sldId="308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2452141320" sldId="308"/>
            <ac:picMk id="4" creationId="{AA9CBD6C-A000-E3C6-2FF5-220A3838CBC2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3556044470" sldId="309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556044470" sldId="309"/>
            <ac:picMk id="6" creationId="{F19479D0-EC1E-1451-B26C-5397DD2F4AC3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2825657437" sldId="310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2825657437" sldId="310"/>
            <ac:picMk id="9" creationId="{DB5A9C32-E88A-F810-C818-1C915E84EEA6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999528327" sldId="311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999528327" sldId="311"/>
            <ac:picMk id="3" creationId="{66F767C2-917D-4D2F-652A-F1FE8C422737}"/>
          </ac:picMkLst>
        </pc:picChg>
      </pc:sldChg>
      <pc:sldChg chg="addSp delSp modSp mod modTransition modAnim">
        <pc:chgData name="강명묵" userId="86eabdaf-b3d9-410b-94eb-b1f37b7ff2a5" providerId="ADAL" clId="{47C7B46D-3298-478A-BA50-A650094C8293}" dt="2024-01-21T11:09:33.369" v="27"/>
        <pc:sldMkLst>
          <pc:docMk/>
          <pc:sldMk cId="1780560995" sldId="312"/>
        </pc:sldMkLst>
        <pc:picChg chg="add del mod">
          <ac:chgData name="강명묵" userId="86eabdaf-b3d9-410b-94eb-b1f37b7ff2a5" providerId="ADAL" clId="{47C7B46D-3298-478A-BA50-A650094C8293}" dt="2024-01-21T11:09:03.155" v="26"/>
          <ac:picMkLst>
            <pc:docMk/>
            <pc:sldMk cId="1780560995" sldId="312"/>
            <ac:picMk id="4" creationId="{CF1F1511-FB5A-C2D6-A21B-438275598F98}"/>
          </ac:picMkLst>
        </pc:picChg>
        <pc:picChg chg="add del mod ord">
          <ac:chgData name="강명묵" userId="86eabdaf-b3d9-410b-94eb-b1f37b7ff2a5" providerId="ADAL" clId="{47C7B46D-3298-478A-BA50-A650094C8293}" dt="2024-01-21T11:09:33.369" v="27"/>
          <ac:picMkLst>
            <pc:docMk/>
            <pc:sldMk cId="1780560995" sldId="312"/>
            <ac:picMk id="10" creationId="{C9E53874-FB11-281C-2FA0-15857FF79211}"/>
          </ac:picMkLst>
        </pc:picChg>
        <pc:picChg chg="add mod">
          <ac:chgData name="강명묵" userId="86eabdaf-b3d9-410b-94eb-b1f37b7ff2a5" providerId="ADAL" clId="{47C7B46D-3298-478A-BA50-A650094C8293}" dt="2024-01-21T11:09:33.369" v="27"/>
          <ac:picMkLst>
            <pc:docMk/>
            <pc:sldMk cId="1780560995" sldId="312"/>
            <ac:picMk id="11" creationId="{CD63BB19-896A-4C19-446B-34641F52B118}"/>
          </ac:picMkLst>
        </pc:picChg>
      </pc:sldChg>
      <pc:sldChg chg="addSp delSp modSp mod modTransition modAnim">
        <pc:chgData name="강명묵" userId="86eabdaf-b3d9-410b-94eb-b1f37b7ff2a5" providerId="ADAL" clId="{47C7B46D-3298-478A-BA50-A650094C8293}" dt="2024-01-21T11:12:02.482" v="33"/>
        <pc:sldMkLst>
          <pc:docMk/>
          <pc:sldMk cId="1802324585" sldId="313"/>
        </pc:sldMkLst>
        <pc:picChg chg="add del mod">
          <ac:chgData name="강명묵" userId="86eabdaf-b3d9-410b-94eb-b1f37b7ff2a5" providerId="ADAL" clId="{47C7B46D-3298-478A-BA50-A650094C8293}" dt="2024-01-21T11:09:38.903" v="29"/>
          <ac:picMkLst>
            <pc:docMk/>
            <pc:sldMk cId="1802324585" sldId="313"/>
            <ac:picMk id="9" creationId="{19BA1E6F-AAFF-4618-C6F1-CCBC99682BB0}"/>
          </ac:picMkLst>
        </pc:picChg>
        <pc:picChg chg="add del mod ord">
          <ac:chgData name="강명묵" userId="86eabdaf-b3d9-410b-94eb-b1f37b7ff2a5" providerId="ADAL" clId="{47C7B46D-3298-478A-BA50-A650094C8293}" dt="2024-01-21T11:10:45.867" v="30"/>
          <ac:picMkLst>
            <pc:docMk/>
            <pc:sldMk cId="1802324585" sldId="313"/>
            <ac:picMk id="17" creationId="{EE8C3E18-0257-CF07-5B61-1221BD1E2C12}"/>
          </ac:picMkLst>
        </pc:picChg>
        <pc:picChg chg="add del mod">
          <ac:chgData name="강명묵" userId="86eabdaf-b3d9-410b-94eb-b1f37b7ff2a5" providerId="ADAL" clId="{47C7B46D-3298-478A-BA50-A650094C8293}" dt="2024-01-21T11:10:47.484" v="32"/>
          <ac:picMkLst>
            <pc:docMk/>
            <pc:sldMk cId="1802324585" sldId="313"/>
            <ac:picMk id="18" creationId="{482CD71B-1CAA-8CF9-67B2-A54A3E7C35EE}"/>
          </ac:picMkLst>
        </pc:picChg>
        <pc:picChg chg="add del mod ord">
          <ac:chgData name="강명묵" userId="86eabdaf-b3d9-410b-94eb-b1f37b7ff2a5" providerId="ADAL" clId="{47C7B46D-3298-478A-BA50-A650094C8293}" dt="2024-01-21T11:12:02.482" v="33"/>
          <ac:picMkLst>
            <pc:docMk/>
            <pc:sldMk cId="1802324585" sldId="313"/>
            <ac:picMk id="21" creationId="{EB48AC16-47AA-0E3F-FD10-8CFA9D008A2E}"/>
          </ac:picMkLst>
        </pc:picChg>
        <pc:picChg chg="add mod">
          <ac:chgData name="강명묵" userId="86eabdaf-b3d9-410b-94eb-b1f37b7ff2a5" providerId="ADAL" clId="{47C7B46D-3298-478A-BA50-A650094C8293}" dt="2024-01-21T11:12:02.482" v="33"/>
          <ac:picMkLst>
            <pc:docMk/>
            <pc:sldMk cId="1802324585" sldId="313"/>
            <ac:picMk id="22" creationId="{7D125278-C448-6CA1-E6E0-1F634BBDB60B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14:00.426" v="34"/>
        <pc:sldMkLst>
          <pc:docMk/>
          <pc:sldMk cId="231630259" sldId="314"/>
        </pc:sldMkLst>
        <pc:picChg chg="add mod">
          <ac:chgData name="강명묵" userId="86eabdaf-b3d9-410b-94eb-b1f37b7ff2a5" providerId="ADAL" clId="{47C7B46D-3298-478A-BA50-A650094C8293}" dt="2024-01-21T11:14:00.426" v="34"/>
          <ac:picMkLst>
            <pc:docMk/>
            <pc:sldMk cId="231630259" sldId="314"/>
            <ac:picMk id="10" creationId="{3617B269-94BD-DDD0-CB83-75FAB1B424D5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14:57.778" v="35"/>
        <pc:sldMkLst>
          <pc:docMk/>
          <pc:sldMk cId="3720386021" sldId="315"/>
        </pc:sldMkLst>
        <pc:picChg chg="add mod">
          <ac:chgData name="강명묵" userId="86eabdaf-b3d9-410b-94eb-b1f37b7ff2a5" providerId="ADAL" clId="{47C7B46D-3298-478A-BA50-A650094C8293}" dt="2024-01-21T11:14:57.778" v="35"/>
          <ac:picMkLst>
            <pc:docMk/>
            <pc:sldMk cId="3720386021" sldId="315"/>
            <ac:picMk id="9" creationId="{48A4F94B-DD0E-853A-0B7A-F0F1F7E4D02E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15:59.901" v="36"/>
        <pc:sldMkLst>
          <pc:docMk/>
          <pc:sldMk cId="158417661" sldId="316"/>
        </pc:sldMkLst>
        <pc:picChg chg="add mod">
          <ac:chgData name="강명묵" userId="86eabdaf-b3d9-410b-94eb-b1f37b7ff2a5" providerId="ADAL" clId="{47C7B46D-3298-478A-BA50-A650094C8293}" dt="2024-01-21T11:15:59.901" v="36"/>
          <ac:picMkLst>
            <pc:docMk/>
            <pc:sldMk cId="158417661" sldId="316"/>
            <ac:picMk id="9" creationId="{A549C859-E7E7-BA62-AFB6-4B081DA06687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17:36.806" v="41"/>
        <pc:sldMkLst>
          <pc:docMk/>
          <pc:sldMk cId="3647687674" sldId="317"/>
        </pc:sldMkLst>
        <pc:picChg chg="add mod">
          <ac:chgData name="강명묵" userId="86eabdaf-b3d9-410b-94eb-b1f37b7ff2a5" providerId="ADAL" clId="{47C7B46D-3298-478A-BA50-A650094C8293}" dt="2024-01-21T11:17:36.806" v="41"/>
          <ac:picMkLst>
            <pc:docMk/>
            <pc:sldMk cId="3647687674" sldId="317"/>
            <ac:picMk id="6" creationId="{AE75029F-96D4-5832-FD18-015521987DEE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17:52.871" v="42"/>
        <pc:sldMkLst>
          <pc:docMk/>
          <pc:sldMk cId="3129611109" sldId="402"/>
        </pc:sldMkLst>
        <pc:picChg chg="add mod">
          <ac:chgData name="강명묵" userId="86eabdaf-b3d9-410b-94eb-b1f37b7ff2a5" providerId="ADAL" clId="{47C7B46D-3298-478A-BA50-A650094C8293}" dt="2024-01-21T11:17:52.871" v="42"/>
          <ac:picMkLst>
            <pc:docMk/>
            <pc:sldMk cId="3129611109" sldId="402"/>
            <ac:picMk id="4" creationId="{1BE2D8CE-C66B-4D7D-AE9E-6B11A760DC32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3932715979" sldId="403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932715979" sldId="403"/>
            <ac:picMk id="4" creationId="{6EC3EF57-1E98-C351-5D23-D4BBC7CEF61C}"/>
          </ac:picMkLst>
        </pc:picChg>
      </pc:sldChg>
      <pc:sldChg chg="addSp modSp modTransition">
        <pc:chgData name="강명묵" userId="86eabdaf-b3d9-410b-94eb-b1f37b7ff2a5" providerId="ADAL" clId="{47C7B46D-3298-478A-BA50-A650094C8293}" dt="2024-01-21T11:08:18.113" v="24"/>
        <pc:sldMkLst>
          <pc:docMk/>
          <pc:sldMk cId="3851126915" sldId="404"/>
        </pc:sldMkLst>
        <pc:picChg chg="add mod">
          <ac:chgData name="강명묵" userId="86eabdaf-b3d9-410b-94eb-b1f37b7ff2a5" providerId="ADAL" clId="{47C7B46D-3298-478A-BA50-A650094C8293}" dt="2024-01-21T11:08:18.113" v="24"/>
          <ac:picMkLst>
            <pc:docMk/>
            <pc:sldMk cId="3851126915" sldId="404"/>
            <ac:picMk id="4" creationId="{58DF105D-9918-C9A4-1973-B515671946D8}"/>
          </ac:picMkLst>
        </pc:picChg>
      </pc:sldChg>
      <pc:sldChg chg="addSp delSp modSp mod modTransition modAnim">
        <pc:chgData name="강명묵" userId="86eabdaf-b3d9-410b-94eb-b1f37b7ff2a5" providerId="ADAL" clId="{47C7B46D-3298-478A-BA50-A650094C8293}" dt="2024-01-21T11:17:02.882" v="40"/>
        <pc:sldMkLst>
          <pc:docMk/>
          <pc:sldMk cId="2100256820" sldId="405"/>
        </pc:sldMkLst>
        <pc:picChg chg="add del mod">
          <ac:chgData name="강명묵" userId="86eabdaf-b3d9-410b-94eb-b1f37b7ff2a5" providerId="ADAL" clId="{47C7B46D-3298-478A-BA50-A650094C8293}" dt="2024-01-21T11:16:12.849" v="39"/>
          <ac:picMkLst>
            <pc:docMk/>
            <pc:sldMk cId="2100256820" sldId="405"/>
            <ac:picMk id="11" creationId="{8697BFA0-ACB0-92B9-0D8F-C1E650F0B198}"/>
          </ac:picMkLst>
        </pc:picChg>
        <pc:picChg chg="add del mod ord">
          <ac:chgData name="강명묵" userId="86eabdaf-b3d9-410b-94eb-b1f37b7ff2a5" providerId="ADAL" clId="{47C7B46D-3298-478A-BA50-A650094C8293}" dt="2024-01-21T11:17:02.882" v="40"/>
          <ac:picMkLst>
            <pc:docMk/>
            <pc:sldMk cId="2100256820" sldId="405"/>
            <ac:picMk id="14" creationId="{49ECCDA6-7B94-04AF-2C0A-5F58B7361C14}"/>
          </ac:picMkLst>
        </pc:picChg>
        <pc:picChg chg="add mod">
          <ac:chgData name="강명묵" userId="86eabdaf-b3d9-410b-94eb-b1f37b7ff2a5" providerId="ADAL" clId="{47C7B46D-3298-478A-BA50-A650094C8293}" dt="2024-01-21T11:17:02.882" v="40"/>
          <ac:picMkLst>
            <pc:docMk/>
            <pc:sldMk cId="2100256820" sldId="405"/>
            <ac:picMk id="16" creationId="{9E71ED5F-1A1F-1745-038A-3151CFD916EF}"/>
          </ac:picMkLst>
        </pc:picChg>
      </pc:sldChg>
      <pc:sldChg chg="addSp delSp modSp mod modTransition modAnim">
        <pc:chgData name="강명묵" userId="86eabdaf-b3d9-410b-94eb-b1f37b7ff2a5" providerId="ADAL" clId="{47C7B46D-3298-478A-BA50-A650094C8293}" dt="2024-01-21T11:32:04.845" v="45"/>
        <pc:sldMkLst>
          <pc:docMk/>
          <pc:sldMk cId="1227054626" sldId="406"/>
        </pc:sldMkLst>
        <pc:picChg chg="add del mod">
          <ac:chgData name="강명묵" userId="86eabdaf-b3d9-410b-94eb-b1f37b7ff2a5" providerId="ADAL" clId="{47C7B46D-3298-478A-BA50-A650094C8293}" dt="2024-01-21T11:31:54.223" v="44"/>
          <ac:picMkLst>
            <pc:docMk/>
            <pc:sldMk cId="1227054626" sldId="406"/>
            <ac:picMk id="6" creationId="{AF45E9B9-482E-EB67-856D-DE360696C55F}"/>
          </ac:picMkLst>
        </pc:picChg>
        <pc:picChg chg="add del mod ord">
          <ac:chgData name="강명묵" userId="86eabdaf-b3d9-410b-94eb-b1f37b7ff2a5" providerId="ADAL" clId="{47C7B46D-3298-478A-BA50-A650094C8293}" dt="2024-01-21T11:32:04.845" v="45"/>
          <ac:picMkLst>
            <pc:docMk/>
            <pc:sldMk cId="1227054626" sldId="406"/>
            <ac:picMk id="12" creationId="{9121E93D-932C-D966-A7F1-4C428CA6923F}"/>
          </ac:picMkLst>
        </pc:picChg>
        <pc:picChg chg="add mod">
          <ac:chgData name="강명묵" userId="86eabdaf-b3d9-410b-94eb-b1f37b7ff2a5" providerId="ADAL" clId="{47C7B46D-3298-478A-BA50-A650094C8293}" dt="2024-01-21T11:32:04.845" v="45"/>
          <ac:picMkLst>
            <pc:docMk/>
            <pc:sldMk cId="1227054626" sldId="406"/>
            <ac:picMk id="13" creationId="{7C820104-9DF7-93AD-2107-14DAE2A0EE5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A3BFF7-27AF-4810-A5A5-33CE1882B4C4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F0E5D-4390-4EFE-8746-715D57A511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656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 지금부터 챕터 </a:t>
            </a:r>
            <a:r>
              <a:rPr lang="en-US" altLang="ko-KR"/>
              <a:t>5</a:t>
            </a:r>
            <a:r>
              <a:rPr lang="ko-KR" altLang="en-US"/>
              <a:t>장 발표 시작하겠습니다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759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아래의 식 두개를 활용하여 코드를 구현하였습니다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오른쪽은 코드 구현 알고리즘이고</a:t>
            </a:r>
            <a:r>
              <a:rPr lang="en-US" altLang="ko-KR"/>
              <a:t>, </a:t>
            </a:r>
            <a:r>
              <a:rPr lang="ko-KR" altLang="en-US"/>
              <a:t>원리는 앞서 </a:t>
            </a:r>
            <a:r>
              <a:rPr lang="ko-KR" altLang="en-US" err="1"/>
              <a:t>설명드린</a:t>
            </a:r>
            <a:r>
              <a:rPr lang="ko-KR" altLang="en-US"/>
              <a:t> 것과 동일합니다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처음에 예제로 만들 이미지인 매트릭스는 </a:t>
            </a:r>
            <a:r>
              <a:rPr lang="en-US" altLang="ko-KR"/>
              <a:t>10x10 </a:t>
            </a:r>
            <a:r>
              <a:rPr lang="ko-KR" altLang="en-US"/>
              <a:t>형태에 직삼각형형태로 </a:t>
            </a:r>
            <a:r>
              <a:rPr lang="en-US" altLang="ko-KR"/>
              <a:t>1</a:t>
            </a:r>
            <a:r>
              <a:rPr lang="ko-KR" altLang="en-US"/>
              <a:t>을 </a:t>
            </a:r>
            <a:r>
              <a:rPr lang="ko-KR" altLang="en-US" err="1"/>
              <a:t>채워놓았으며</a:t>
            </a:r>
            <a:r>
              <a:rPr lang="en-US" altLang="ko-KR"/>
              <a:t>, </a:t>
            </a:r>
            <a:r>
              <a:rPr lang="ko-KR" altLang="en-US"/>
              <a:t>밑에 특징점은 </a:t>
            </a:r>
            <a:r>
              <a:rPr lang="en-US" altLang="ko-KR"/>
              <a:t>9</a:t>
            </a:r>
            <a:r>
              <a:rPr lang="ko-KR" altLang="en-US"/>
              <a:t>로 표시했다는 점</a:t>
            </a:r>
            <a:r>
              <a:rPr lang="en-US" altLang="ko-KR"/>
              <a:t>, </a:t>
            </a:r>
            <a:r>
              <a:rPr lang="ko-KR" altLang="en-US"/>
              <a:t>그리고 </a:t>
            </a:r>
            <a:r>
              <a:rPr lang="ko-KR" altLang="en-US" err="1"/>
              <a:t>가우시안</a:t>
            </a:r>
            <a:r>
              <a:rPr lang="ko-KR" altLang="en-US"/>
              <a:t> 커널의 시그마를 </a:t>
            </a:r>
            <a:r>
              <a:rPr lang="en-US" altLang="ko-KR"/>
              <a:t>1</a:t>
            </a:r>
            <a:r>
              <a:rPr lang="ko-KR" altLang="en-US"/>
              <a:t>로 설정했다는 점 등이 추가되었습니다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</a:t>
            </a:r>
            <a:r>
              <a:rPr lang="en-US" altLang="ko-KR"/>
              <a:t>, </a:t>
            </a:r>
            <a:r>
              <a:rPr lang="ko-KR" altLang="en-US"/>
              <a:t>앞에서 </a:t>
            </a:r>
            <a:r>
              <a:rPr lang="ko-KR" altLang="en-US" err="1"/>
              <a:t>설명드렸듯이</a:t>
            </a:r>
            <a:r>
              <a:rPr lang="ko-KR" altLang="en-US"/>
              <a:t> </a:t>
            </a:r>
            <a:r>
              <a:rPr lang="en-US" altLang="ko-KR"/>
              <a:t>C</a:t>
            </a:r>
            <a:r>
              <a:rPr lang="ko-KR" altLang="en-US"/>
              <a:t>의 값을 구하는 과정에 있어서 계산의 효율성을 위해 </a:t>
            </a:r>
            <a:r>
              <a:rPr lang="ko-KR" altLang="en-US" err="1"/>
              <a:t>고윳값을</a:t>
            </a:r>
            <a:r>
              <a:rPr lang="ko-KR" altLang="en-US"/>
              <a:t> 직접 구하지 않았습니다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391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특징 가능성 </a:t>
            </a:r>
            <a:r>
              <a:rPr lang="ko-KR" altLang="en-US" err="1"/>
              <a:t>맵을</a:t>
            </a:r>
            <a:r>
              <a:rPr lang="ko-KR" altLang="en-US"/>
              <a:t> 찾는 과정을 구현한 코드이고</a:t>
            </a:r>
            <a:r>
              <a:rPr lang="en-US" altLang="ko-KR"/>
              <a:t>, </a:t>
            </a:r>
            <a:r>
              <a:rPr lang="ko-KR" altLang="en-US"/>
              <a:t>오른쪽은 코드구현에 사용된 알고리즘입니다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889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 다음 </a:t>
            </a:r>
            <a:r>
              <a:rPr lang="ko-KR" altLang="en-US" err="1"/>
              <a:t>비최대</a:t>
            </a:r>
            <a:r>
              <a:rPr lang="ko-KR" altLang="en-US"/>
              <a:t> 억제를 사용하여 주변 </a:t>
            </a:r>
            <a:r>
              <a:rPr lang="en-US" altLang="ko-KR"/>
              <a:t>8</a:t>
            </a:r>
            <a:r>
              <a:rPr lang="ko-KR" altLang="en-US"/>
              <a:t>개 이웃보다 큰 값인 특징점을 </a:t>
            </a:r>
            <a:r>
              <a:rPr lang="en-US" altLang="ko-KR"/>
              <a:t>9</a:t>
            </a:r>
            <a:r>
              <a:rPr lang="ko-KR" altLang="en-US"/>
              <a:t>로 표시하였습니다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485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결론입니다</a:t>
            </a:r>
            <a:r>
              <a:rPr lang="en-US" altLang="ko-KR"/>
              <a:t>. </a:t>
            </a:r>
            <a:r>
              <a:rPr lang="ko-KR" altLang="en-US"/>
              <a:t>맨 오른쪽 그림 파란 동그라미를 보시면 세 특징점이 모두 모퉁이에 존재하는 것을 알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실제 영상에 적용하면 모퉁이 뿐만 아니라 이미지 내에서 특정한 패턴이나 형태를 형성하는 </a:t>
            </a:r>
            <a:r>
              <a:rPr lang="en-US" altLang="ko-KR"/>
              <a:t>region</a:t>
            </a:r>
            <a:r>
              <a:rPr lang="ko-KR" altLang="en-US"/>
              <a:t>을 의미하는 </a:t>
            </a:r>
            <a:r>
              <a:rPr lang="ko-KR" altLang="en-US" err="1"/>
              <a:t>블롭도</a:t>
            </a:r>
            <a:r>
              <a:rPr lang="ko-KR" altLang="en-US"/>
              <a:t> 많이 검출됩니다</a:t>
            </a:r>
            <a:r>
              <a:rPr lang="en-US" altLang="ko-KR"/>
              <a:t>.</a:t>
            </a:r>
          </a:p>
          <a:p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이렇게 검출된 값은 </a:t>
            </a:r>
            <a:r>
              <a:rPr lang="en-US" altLang="ko-KR"/>
              <a:t>feature point </a:t>
            </a:r>
            <a:r>
              <a:rPr lang="ko-KR" altLang="en-US"/>
              <a:t>또는 </a:t>
            </a:r>
            <a:r>
              <a:rPr lang="en-US" altLang="ko-KR"/>
              <a:t>interest point</a:t>
            </a:r>
            <a:r>
              <a:rPr lang="ko-KR" altLang="en-US"/>
              <a:t>라고 합니다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547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스케일 불변한 지역 특징에 대해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 알고리즘은 입력으로 </a:t>
            </a:r>
            <a:r>
              <a:rPr lang="ko-KR" altLang="en-US" err="1"/>
              <a:t>그레이스케일</a:t>
            </a:r>
            <a:r>
              <a:rPr lang="ko-KR" altLang="en-US"/>
              <a:t> 이미지를 </a:t>
            </a:r>
            <a:r>
              <a:rPr lang="ko-KR" altLang="en-US" err="1"/>
              <a:t>넣으서</a:t>
            </a:r>
            <a:r>
              <a:rPr lang="en-US" altLang="ko-KR"/>
              <a:t> </a:t>
            </a:r>
            <a:r>
              <a:rPr lang="ko-KR" altLang="en-US"/>
              <a:t>출력으로는 스케일불변한 특징점들을 뽑아내는 것이 목표입니다</a:t>
            </a:r>
            <a:r>
              <a:rPr lang="en-US" altLang="ko-KR"/>
              <a:t>.</a:t>
            </a:r>
          </a:p>
          <a:p>
            <a:r>
              <a:rPr lang="ko-KR" altLang="en-US"/>
              <a:t>알고리즘으로는 크게 </a:t>
            </a:r>
            <a:r>
              <a:rPr lang="en-US" altLang="ko-KR"/>
              <a:t>3 </a:t>
            </a:r>
            <a:r>
              <a:rPr lang="ko-KR" altLang="en-US"/>
              <a:t>과정이 있는데 </a:t>
            </a:r>
            <a:r>
              <a:rPr lang="en-US" altLang="ko-KR"/>
              <a:t>~~~~~~, </a:t>
            </a:r>
          </a:p>
          <a:p>
            <a:r>
              <a:rPr lang="ko-KR" altLang="en-US"/>
              <a:t>첫번째로 다중 스케일 영상을 구성하는 방법을 알려드리겠습니다</a:t>
            </a:r>
            <a:r>
              <a:rPr lang="en-US" altLang="ko-KR"/>
              <a:t>. </a:t>
            </a:r>
          </a:p>
          <a:p>
            <a:r>
              <a:rPr lang="ko-KR" altLang="en-US"/>
              <a:t>물체가 시야에서 멀어지면</a:t>
            </a:r>
            <a:r>
              <a:rPr lang="en-US" altLang="ko-KR"/>
              <a:t>, </a:t>
            </a:r>
            <a:r>
              <a:rPr lang="ko-KR" altLang="en-US"/>
              <a:t>사람에게는 두 가지 현상이 일어나는데요</a:t>
            </a:r>
            <a:r>
              <a:rPr lang="en-US" altLang="ko-KR"/>
              <a:t>, </a:t>
            </a:r>
            <a:r>
              <a:rPr lang="ko-KR" altLang="en-US"/>
              <a:t>바로</a:t>
            </a:r>
            <a:r>
              <a:rPr lang="en-US" altLang="ko-KR"/>
              <a:t> </a:t>
            </a:r>
            <a:r>
              <a:rPr lang="ko-KR" altLang="en-US"/>
              <a:t>물체가 흐리게 보인다는 것과 크기가 작아지게 보인다는 것 입니다</a:t>
            </a:r>
            <a:r>
              <a:rPr lang="en-US" altLang="ko-KR"/>
              <a:t>.</a:t>
            </a:r>
          </a:p>
          <a:p>
            <a:r>
              <a:rPr lang="ko-KR" altLang="en-US"/>
              <a:t>이 두가지 원리를 이용하여 각각 </a:t>
            </a:r>
            <a:r>
              <a:rPr lang="ko-KR" altLang="en-US" err="1"/>
              <a:t>가우시안</a:t>
            </a:r>
            <a:r>
              <a:rPr lang="ko-KR" altLang="en-US"/>
              <a:t> </a:t>
            </a:r>
            <a:r>
              <a:rPr lang="ko-KR" altLang="en-US" err="1"/>
              <a:t>스무딩을</a:t>
            </a:r>
            <a:r>
              <a:rPr lang="ko-KR" altLang="en-US"/>
              <a:t> 활용하여 </a:t>
            </a:r>
            <a:r>
              <a:rPr lang="en-US" altLang="ko-KR"/>
              <a:t>sigma</a:t>
            </a:r>
            <a:r>
              <a:rPr lang="ko-KR" altLang="en-US"/>
              <a:t>를 점차 </a:t>
            </a:r>
            <a:r>
              <a:rPr lang="ko-KR" altLang="en-US" err="1"/>
              <a:t>키워나가며</a:t>
            </a:r>
            <a:r>
              <a:rPr lang="ko-KR" altLang="en-US"/>
              <a:t> 더욱 흐리게 보이게 하고</a:t>
            </a:r>
            <a:r>
              <a:rPr lang="en-US" altLang="ko-KR"/>
              <a:t>,</a:t>
            </a:r>
          </a:p>
          <a:p>
            <a:r>
              <a:rPr lang="ko-KR" altLang="en-US"/>
              <a:t>피라미드 원리를 사용하여 크기를 점차 </a:t>
            </a:r>
            <a:r>
              <a:rPr lang="ko-KR" altLang="en-US" err="1"/>
              <a:t>줄여나가며</a:t>
            </a:r>
            <a:r>
              <a:rPr lang="ko-KR" altLang="en-US"/>
              <a:t> </a:t>
            </a:r>
            <a:r>
              <a:rPr lang="ko-KR" altLang="en-US" err="1"/>
              <a:t>작아보이게</a:t>
            </a:r>
            <a:r>
              <a:rPr lang="ko-KR" altLang="en-US"/>
              <a:t> 하는 것을 구현합니다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다음으로는 다중 스케일 미분 연산을 구하는 것인데요</a:t>
            </a:r>
            <a:r>
              <a:rPr lang="en-US" altLang="ko-KR"/>
              <a:t>, </a:t>
            </a:r>
            <a:r>
              <a:rPr lang="ko-KR" altLang="en-US"/>
              <a:t>식 </a:t>
            </a:r>
            <a:r>
              <a:rPr lang="en-US" altLang="ko-KR"/>
              <a:t>(1.8)</a:t>
            </a:r>
            <a:r>
              <a:rPr lang="ko-KR" altLang="en-US"/>
              <a:t>에 보이는 </a:t>
            </a:r>
            <a:r>
              <a:rPr lang="ko-KR" altLang="en-US" err="1"/>
              <a:t>정규화된</a:t>
            </a:r>
            <a:r>
              <a:rPr lang="en-US" altLang="ko-KR"/>
              <a:t> </a:t>
            </a:r>
            <a:r>
              <a:rPr lang="en-US" altLang="ko-KR" err="1"/>
              <a:t>laplacian</a:t>
            </a:r>
            <a:r>
              <a:rPr lang="ko-KR" altLang="en-US"/>
              <a:t>을 사용합니다</a:t>
            </a:r>
            <a:r>
              <a:rPr lang="en-US" altLang="ko-KR"/>
              <a:t>.</a:t>
            </a:r>
          </a:p>
          <a:p>
            <a:r>
              <a:rPr lang="en-US" altLang="ko-KR"/>
              <a:t>(1.7)</a:t>
            </a:r>
            <a:r>
              <a:rPr lang="ko-KR" altLang="en-US"/>
              <a:t>의 </a:t>
            </a:r>
            <a:r>
              <a:rPr lang="en-US" altLang="ko-KR" err="1"/>
              <a:t>laplacian</a:t>
            </a:r>
            <a:r>
              <a:rPr lang="ko-KR" altLang="en-US"/>
              <a:t>을 사용하게 되면 </a:t>
            </a:r>
            <a:r>
              <a:rPr lang="en-US" altLang="ko-KR"/>
              <a:t>sigma</a:t>
            </a:r>
            <a:r>
              <a:rPr lang="ko-KR" altLang="en-US"/>
              <a:t>가 커질수록 </a:t>
            </a:r>
            <a:r>
              <a:rPr lang="en-US" altLang="ko-KR" err="1"/>
              <a:t>dyy</a:t>
            </a:r>
            <a:r>
              <a:rPr lang="ko-KR" altLang="en-US"/>
              <a:t>와 </a:t>
            </a:r>
            <a:r>
              <a:rPr lang="en-US" altLang="ko-KR"/>
              <a:t>dxx</a:t>
            </a:r>
            <a:r>
              <a:rPr lang="ko-KR" altLang="en-US"/>
              <a:t>가 작아지는 문제가 있기 때문에 이를 보완하기 위해서 정규 </a:t>
            </a:r>
            <a:r>
              <a:rPr lang="ko-KR" altLang="en-US" err="1"/>
              <a:t>라플라시안을</a:t>
            </a:r>
            <a:r>
              <a:rPr lang="ko-KR" altLang="en-US"/>
              <a:t> 사용합니다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</a:t>
            </a:r>
            <a:r>
              <a:rPr lang="ko-KR" altLang="en-US" err="1"/>
              <a:t>비최대</a:t>
            </a:r>
            <a:r>
              <a:rPr lang="ko-KR" altLang="en-US"/>
              <a:t> 억제를 사용하여 특징점을 찾게 되면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이제 이 알고리즘을 구현하는 다양한 </a:t>
            </a:r>
            <a:r>
              <a:rPr lang="ko-KR" altLang="en-US" err="1"/>
              <a:t>방법중에</a:t>
            </a:r>
            <a:r>
              <a:rPr lang="ko-KR" altLang="en-US"/>
              <a:t> 현재 널리 쓰이고 있는 </a:t>
            </a:r>
            <a:r>
              <a:rPr lang="en-US" altLang="ko-KR"/>
              <a:t>SIFT</a:t>
            </a:r>
            <a:r>
              <a:rPr lang="ko-KR" altLang="en-US"/>
              <a:t>에 대해서 알아보겠습니다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869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SIFT </a:t>
            </a:r>
            <a:r>
              <a:rPr lang="ko-KR" altLang="en-US"/>
              <a:t>알고리즘 설명은 </a:t>
            </a:r>
            <a:r>
              <a:rPr lang="en-US" altLang="ko-KR"/>
              <a:t>Lowe 2004</a:t>
            </a:r>
            <a:r>
              <a:rPr lang="ko-KR" altLang="en-US"/>
              <a:t> 논문을 토대로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우선 이 알고리즘은 앞서 </a:t>
            </a:r>
            <a:r>
              <a:rPr lang="ko-KR" altLang="en-US" err="1"/>
              <a:t>설명드린</a:t>
            </a:r>
            <a:r>
              <a:rPr lang="ko-KR" altLang="en-US"/>
              <a:t> 것과 원리가 매우 유사합니다</a:t>
            </a:r>
            <a:r>
              <a:rPr lang="en-US" altLang="ko-KR"/>
              <a:t>. </a:t>
            </a:r>
            <a:r>
              <a:rPr lang="ko-KR" altLang="en-US"/>
              <a:t> 전체적인 구조를 먼저 보시게 되면 총 </a:t>
            </a:r>
            <a:r>
              <a:rPr lang="en-US" altLang="ko-KR"/>
              <a:t>4</a:t>
            </a:r>
            <a:r>
              <a:rPr lang="ko-KR" altLang="en-US"/>
              <a:t>가지로 나누어져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첫 번째로 스케일 공간에서의 극점 찾기</a:t>
            </a:r>
            <a:endParaRPr lang="en-US" altLang="ko-KR"/>
          </a:p>
          <a:p>
            <a:r>
              <a:rPr lang="ko-KR" altLang="en-US"/>
              <a:t>여기서는 스케일 불변성을 달성합니다</a:t>
            </a:r>
            <a:r>
              <a:rPr lang="en-US" altLang="ko-KR"/>
              <a:t>.</a:t>
            </a:r>
          </a:p>
          <a:p>
            <a:r>
              <a:rPr lang="ko-KR" altLang="en-US"/>
              <a:t>두 번째로는 </a:t>
            </a:r>
            <a:r>
              <a:rPr lang="ko-KR" altLang="en-US" err="1"/>
              <a:t>특징점</a:t>
            </a:r>
            <a:r>
              <a:rPr lang="ko-KR" altLang="en-US"/>
              <a:t> 위치 파악입니다</a:t>
            </a:r>
            <a:r>
              <a:rPr lang="en-US" altLang="ko-KR"/>
              <a:t>.</a:t>
            </a:r>
          </a:p>
          <a:p>
            <a:r>
              <a:rPr lang="ko-KR" altLang="en-US"/>
              <a:t>앞서 구한 후보 </a:t>
            </a:r>
            <a:r>
              <a:rPr lang="ko-KR" altLang="en-US" err="1"/>
              <a:t>지점들에서</a:t>
            </a:r>
            <a:r>
              <a:rPr lang="ko-KR" altLang="en-US"/>
              <a:t> 중요한 특징점들만 남깁니다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세 번째로는 방향 할당인데요</a:t>
            </a:r>
            <a:r>
              <a:rPr lang="en-US" altLang="ko-KR"/>
              <a:t>, </a:t>
            </a:r>
            <a:r>
              <a:rPr lang="ko-KR" altLang="en-US"/>
              <a:t>이 과정을 통해서 방향 </a:t>
            </a:r>
            <a:r>
              <a:rPr lang="en-US" altLang="ko-KR" err="1"/>
              <a:t>keypoint</a:t>
            </a:r>
            <a:r>
              <a:rPr lang="ko-KR" altLang="en-US"/>
              <a:t>를 찾아냅니다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마지막으로는 </a:t>
            </a:r>
            <a:r>
              <a:rPr lang="ko-KR" altLang="en-US" err="1"/>
              <a:t>특징점</a:t>
            </a:r>
            <a:r>
              <a:rPr lang="ko-KR" altLang="en-US"/>
              <a:t> 기술자를 이용하여 다양한 변화에 대한 지역적인 변형을 허용하게 만들어줍니다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일련의 과정을 순차적으로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470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첫번째로는 스케일 공간 검출입니다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위의 수식을 보시면 </a:t>
            </a:r>
            <a:r>
              <a:rPr lang="en-US" altLang="ko-KR"/>
              <a:t>I</a:t>
            </a:r>
            <a:r>
              <a:rPr lang="ko-KR" altLang="en-US"/>
              <a:t>는 인풋 이미지</a:t>
            </a:r>
            <a:r>
              <a:rPr lang="en-US" altLang="ko-KR"/>
              <a:t>, G</a:t>
            </a:r>
            <a:r>
              <a:rPr lang="ko-KR" altLang="en-US"/>
              <a:t>는 다양한 시그마에 대한 </a:t>
            </a:r>
            <a:r>
              <a:rPr lang="ko-KR" altLang="en-US" err="1"/>
              <a:t>가우시안</a:t>
            </a:r>
            <a:r>
              <a:rPr lang="ko-KR" altLang="en-US"/>
              <a:t> 커널</a:t>
            </a:r>
            <a:r>
              <a:rPr lang="en-US" altLang="ko-KR"/>
              <a:t>, </a:t>
            </a:r>
            <a:r>
              <a:rPr lang="ko-KR" altLang="en-US"/>
              <a:t>그리고 </a:t>
            </a:r>
            <a:r>
              <a:rPr lang="en-US" altLang="ko-KR"/>
              <a:t>L</a:t>
            </a:r>
            <a:r>
              <a:rPr lang="ko-KR" altLang="en-US"/>
              <a:t>은 스케일 공간 이미지가 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이 수식은 다중 스케일 영상을 구축하는 과정에서 사용되는 수식이라고 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밑의 식을 보시면 </a:t>
            </a:r>
            <a:r>
              <a:rPr lang="en-US" altLang="ko-KR"/>
              <a:t>D</a:t>
            </a:r>
            <a:r>
              <a:rPr lang="ko-KR" altLang="en-US"/>
              <a:t>라는 것이 있는데 이는 </a:t>
            </a:r>
            <a:r>
              <a:rPr lang="en-US" altLang="ko-KR" err="1"/>
              <a:t>Differece</a:t>
            </a:r>
            <a:r>
              <a:rPr lang="en-US" altLang="ko-KR"/>
              <a:t> of Gaussian function</a:t>
            </a:r>
            <a:r>
              <a:rPr lang="ko-KR" altLang="en-US"/>
              <a:t>입니다</a:t>
            </a:r>
            <a:r>
              <a:rPr lang="en-US" altLang="ko-KR"/>
              <a:t>. </a:t>
            </a:r>
            <a:r>
              <a:rPr lang="en-US" altLang="ko-KR" err="1"/>
              <a:t>DoG</a:t>
            </a:r>
            <a:r>
              <a:rPr lang="ko-KR" altLang="en-US"/>
              <a:t>라고 부르는데</a:t>
            </a:r>
            <a:r>
              <a:rPr lang="en-US" altLang="ko-KR"/>
              <a:t>, </a:t>
            </a:r>
            <a:r>
              <a:rPr lang="ko-KR" altLang="en-US"/>
              <a:t>수식에서 보이듯이 두 스케일 공간 이미지의 차를 통해서 얻을 수 있습니다</a:t>
            </a:r>
            <a:r>
              <a:rPr lang="en-US" altLang="ko-KR"/>
              <a:t>.</a:t>
            </a:r>
          </a:p>
          <a:p>
            <a:r>
              <a:rPr lang="en-US" altLang="ko-KR" err="1"/>
              <a:t>DoG</a:t>
            </a:r>
            <a:r>
              <a:rPr lang="ko-KR" altLang="en-US"/>
              <a:t>에 대한 개념은 추후에 자세히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오른쪽 위 수식은 열 확산 원리를 이용하여 유도된 수식입니다</a:t>
            </a:r>
            <a:r>
              <a:rPr lang="en-US" altLang="ko-KR"/>
              <a:t>. </a:t>
            </a:r>
            <a:r>
              <a:rPr lang="ko-KR" altLang="en-US"/>
              <a:t>저 수식에 대해서는 다음 슬라이드에서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2957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저 수식을 보시면 좌변은 </a:t>
            </a:r>
            <a:r>
              <a:rPr lang="ko-KR" altLang="en-US" err="1"/>
              <a:t>가우시안의</a:t>
            </a:r>
            <a:r>
              <a:rPr lang="ko-KR" altLang="en-US"/>
              <a:t> 차이입니다</a:t>
            </a:r>
            <a:r>
              <a:rPr lang="en-US" altLang="ko-KR"/>
              <a:t>. </a:t>
            </a:r>
            <a:r>
              <a:rPr lang="ko-KR" altLang="en-US"/>
              <a:t>즉 우변은 </a:t>
            </a:r>
            <a:r>
              <a:rPr lang="ko-KR" altLang="en-US" err="1"/>
              <a:t>가우시안의</a:t>
            </a:r>
            <a:r>
              <a:rPr lang="ko-KR" altLang="en-US"/>
              <a:t> 차이의 결과라고 확인할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</a:t>
            </a:r>
            <a:r>
              <a:rPr lang="ko-KR" altLang="en-US" err="1"/>
              <a:t>시그마제곱델제곱</a:t>
            </a:r>
            <a:r>
              <a:rPr lang="en-US" altLang="ko-KR"/>
              <a:t>G</a:t>
            </a:r>
            <a:r>
              <a:rPr lang="ko-KR" altLang="en-US"/>
              <a:t>는 스케일 </a:t>
            </a:r>
            <a:r>
              <a:rPr lang="ko-KR" altLang="en-US" err="1"/>
              <a:t>정규화된</a:t>
            </a:r>
            <a:r>
              <a:rPr lang="ko-KR" altLang="en-US"/>
              <a:t> </a:t>
            </a:r>
            <a:r>
              <a:rPr lang="ko-KR" altLang="en-US" err="1"/>
              <a:t>라플라시안</a:t>
            </a:r>
            <a:r>
              <a:rPr lang="ko-KR" altLang="en-US"/>
              <a:t> 오브 </a:t>
            </a:r>
            <a:r>
              <a:rPr lang="ko-KR" altLang="en-US" err="1"/>
              <a:t>가우시안입니다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앞서</a:t>
            </a:r>
            <a:r>
              <a:rPr lang="en-US" altLang="ko-KR"/>
              <a:t>, </a:t>
            </a:r>
            <a:r>
              <a:rPr lang="ko-KR" altLang="en-US"/>
              <a:t>다중 스케일 영상 구축에 있어서 </a:t>
            </a:r>
            <a:r>
              <a:rPr lang="en-US" altLang="ko-KR" err="1"/>
              <a:t>LoG</a:t>
            </a:r>
            <a:r>
              <a:rPr lang="ko-KR" altLang="en-US"/>
              <a:t>를 사용한다고 </a:t>
            </a:r>
            <a:r>
              <a:rPr lang="ko-KR" altLang="en-US" err="1"/>
              <a:t>했었는데</a:t>
            </a:r>
            <a:r>
              <a:rPr lang="ko-KR" altLang="en-US"/>
              <a:t> </a:t>
            </a:r>
            <a:r>
              <a:rPr lang="en-US" altLang="ko-KR" err="1"/>
              <a:t>DoG</a:t>
            </a:r>
            <a:r>
              <a:rPr lang="ko-KR" altLang="en-US"/>
              <a:t>와 </a:t>
            </a:r>
            <a:r>
              <a:rPr lang="en-US" altLang="ko-KR"/>
              <a:t>(k-1)</a:t>
            </a:r>
            <a:r>
              <a:rPr lang="ko-KR" altLang="en-US" err="1"/>
              <a:t>배승의</a:t>
            </a:r>
            <a:r>
              <a:rPr lang="ko-KR" altLang="en-US"/>
              <a:t> 차이를 말고는 차이점이 없다는 것을 알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근데 여기서</a:t>
            </a:r>
            <a:r>
              <a:rPr lang="en-US" altLang="ko-KR"/>
              <a:t>, K-1</a:t>
            </a:r>
            <a:r>
              <a:rPr lang="ko-KR" altLang="en-US"/>
              <a:t>은 극점의 위치에 영향을 미치지 않기 때문에 </a:t>
            </a:r>
            <a:r>
              <a:rPr lang="en-US" altLang="ko-KR" err="1"/>
              <a:t>LoG</a:t>
            </a:r>
            <a:r>
              <a:rPr lang="ko-KR" altLang="en-US"/>
              <a:t>를 </a:t>
            </a:r>
            <a:r>
              <a:rPr lang="en-US" altLang="ko-KR" err="1"/>
              <a:t>DoG</a:t>
            </a:r>
            <a:r>
              <a:rPr lang="ko-KR" altLang="en-US"/>
              <a:t>로 대체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기존의 </a:t>
            </a:r>
            <a:r>
              <a:rPr lang="en-US" altLang="ko-KR" err="1"/>
              <a:t>LoG</a:t>
            </a:r>
            <a:r>
              <a:rPr lang="ko-KR" altLang="en-US"/>
              <a:t>는 </a:t>
            </a:r>
            <a:r>
              <a:rPr lang="ko-KR" altLang="en-US" err="1"/>
              <a:t>가우시안을</a:t>
            </a:r>
            <a:r>
              <a:rPr lang="ko-KR" altLang="en-US"/>
              <a:t> 취하고 </a:t>
            </a:r>
            <a:r>
              <a:rPr lang="ko-KR" altLang="en-US" err="1"/>
              <a:t>라플라시안도</a:t>
            </a:r>
            <a:r>
              <a:rPr lang="ko-KR" altLang="en-US"/>
              <a:t> 취해서 값을 얻어내야 한다는 번거로움이 있었지만</a:t>
            </a:r>
            <a:r>
              <a:rPr lang="en-US" altLang="ko-KR"/>
              <a:t>,</a:t>
            </a:r>
          </a:p>
          <a:p>
            <a:r>
              <a:rPr lang="en-US" altLang="ko-KR" err="1"/>
              <a:t>DoG</a:t>
            </a:r>
            <a:r>
              <a:rPr lang="ko-KR" altLang="en-US"/>
              <a:t>는 </a:t>
            </a:r>
            <a:r>
              <a:rPr lang="ko-KR" altLang="en-US" err="1"/>
              <a:t>가우시안을</a:t>
            </a:r>
            <a:r>
              <a:rPr lang="ko-KR" altLang="en-US"/>
              <a:t> 취한 이미지의 차만 하면 되므로 훨씬 효율적이라는 것을 알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157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다중 스케일 영상 구성에 대한 그림입니다</a:t>
            </a:r>
            <a:r>
              <a:rPr lang="en-US" altLang="ko-KR"/>
              <a:t>. </a:t>
            </a:r>
            <a:r>
              <a:rPr lang="ko-KR" altLang="en-US"/>
              <a:t>보시게 되면 각 옥타브별로 생성된 이미지의 차를 이용하여 </a:t>
            </a:r>
            <a:r>
              <a:rPr lang="en-US" altLang="ko-KR"/>
              <a:t>DOG</a:t>
            </a:r>
            <a:r>
              <a:rPr lang="ko-KR" altLang="en-US"/>
              <a:t>를 얻어낼 수 있다는 것을 알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여기서 구현에 있어서 </a:t>
            </a:r>
            <a:r>
              <a:rPr lang="en-US" altLang="ko-KR"/>
              <a:t>octave</a:t>
            </a:r>
            <a:r>
              <a:rPr lang="ko-KR" altLang="en-US"/>
              <a:t>의 개수</a:t>
            </a:r>
            <a:r>
              <a:rPr lang="en-US" altLang="ko-KR"/>
              <a:t>, sigma</a:t>
            </a:r>
            <a:r>
              <a:rPr lang="ko-KR" altLang="en-US"/>
              <a:t>의 값</a:t>
            </a:r>
            <a:r>
              <a:rPr lang="en-US" altLang="ko-KR"/>
              <a:t>, image</a:t>
            </a:r>
            <a:r>
              <a:rPr lang="ko-KR" altLang="en-US"/>
              <a:t>의 개수 그리고 </a:t>
            </a:r>
            <a:r>
              <a:rPr lang="en-US" altLang="ko-KR"/>
              <a:t>k</a:t>
            </a:r>
            <a:r>
              <a:rPr lang="ko-KR" altLang="en-US"/>
              <a:t>값이 파라미터로써 작용하게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여러 실험을 통해 슬라이드에 보이는 것과 같이 설정하는 것이 효율적이라고 논문에 기재 되어있습니다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941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얻어낸 </a:t>
            </a:r>
            <a:r>
              <a:rPr lang="en-US" altLang="ko-KR"/>
              <a:t>DOG</a:t>
            </a:r>
            <a:r>
              <a:rPr lang="ko-KR" altLang="en-US"/>
              <a:t>를 통해서 이제 극점을 찾게 되는데</a:t>
            </a:r>
            <a:r>
              <a:rPr lang="en-US" altLang="ko-KR"/>
              <a:t>, </a:t>
            </a:r>
            <a:r>
              <a:rPr lang="ko-KR" altLang="en-US"/>
              <a:t>여기서는 그림에 </a:t>
            </a:r>
            <a:r>
              <a:rPr lang="en-US" altLang="ko-KR"/>
              <a:t>x </a:t>
            </a:r>
            <a:r>
              <a:rPr lang="ko-KR" altLang="en-US"/>
              <a:t>쳐져 있는 현재 이미지 픽셀을 기준으로 이전의 이미지 다음 이미지의 픽셀을 비교하여 주변의 총 </a:t>
            </a:r>
            <a:r>
              <a:rPr lang="en-US" altLang="ko-KR"/>
              <a:t>26</a:t>
            </a:r>
            <a:r>
              <a:rPr lang="ko-KR" altLang="en-US"/>
              <a:t>개 </a:t>
            </a:r>
            <a:r>
              <a:rPr lang="en-US" altLang="ko-KR"/>
              <a:t>image</a:t>
            </a:r>
            <a:r>
              <a:rPr lang="ko-KR" altLang="en-US"/>
              <a:t>와 비교하여 최댓값과 최솟값을 찾습니다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최솟값도 찾는 이유는 특징이 작은 물체나 작은 디테일에 있어서도 잘 동작하도록 하기 </a:t>
            </a:r>
            <a:r>
              <a:rPr lang="ko-KR" altLang="en-US" err="1"/>
              <a:t>위함입니다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295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목차입니다</a:t>
            </a:r>
            <a:r>
              <a:rPr lang="en-US" altLang="ko-KR"/>
              <a:t>. </a:t>
            </a:r>
            <a:r>
              <a:rPr lang="ko-KR" altLang="en-US"/>
              <a:t>순서대로 발상부터</a:t>
            </a:r>
            <a:r>
              <a:rPr lang="en-US" altLang="ko-KR"/>
              <a:t>, orientation</a:t>
            </a:r>
            <a:r>
              <a:rPr lang="ko-KR" altLang="en-US"/>
              <a:t>과 </a:t>
            </a:r>
            <a:r>
              <a:rPr lang="en-US" altLang="ko-KR"/>
              <a:t>scale invariance </a:t>
            </a:r>
            <a:r>
              <a:rPr lang="ko-KR" altLang="en-US"/>
              <a:t>그리고</a:t>
            </a:r>
            <a:r>
              <a:rPr lang="en-US" altLang="ko-KR"/>
              <a:t>, SIFT</a:t>
            </a:r>
            <a:r>
              <a:rPr lang="ko-KR" altLang="en-US"/>
              <a:t>까지 순차적으로 </a:t>
            </a:r>
            <a:r>
              <a:rPr lang="ko-KR" altLang="en-US" err="1"/>
              <a:t>설명드리겠습니다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066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앞선 슬라이드에서 </a:t>
            </a:r>
            <a:r>
              <a:rPr lang="en-US" altLang="ko-KR"/>
              <a:t>octave</a:t>
            </a:r>
            <a:r>
              <a:rPr lang="ko-KR" altLang="en-US"/>
              <a:t>의 개수를 </a:t>
            </a:r>
            <a:r>
              <a:rPr lang="en-US" altLang="ko-KR"/>
              <a:t>3</a:t>
            </a:r>
            <a:r>
              <a:rPr lang="ko-KR" altLang="en-US"/>
              <a:t>으로 설정했던 이유에 대해 가져왔습니다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우선</a:t>
            </a:r>
            <a:r>
              <a:rPr lang="en-US" altLang="ko-KR"/>
              <a:t>, </a:t>
            </a:r>
            <a:r>
              <a:rPr lang="ko-KR" altLang="en-US"/>
              <a:t>효율성과 안정성은 </a:t>
            </a:r>
            <a:r>
              <a:rPr lang="en-US" altLang="ko-KR"/>
              <a:t>trade-off</a:t>
            </a:r>
            <a:r>
              <a:rPr lang="ko-KR" altLang="en-US"/>
              <a:t>관계입니다</a:t>
            </a:r>
            <a:r>
              <a:rPr lang="en-US" altLang="ko-KR"/>
              <a:t>.</a:t>
            </a:r>
          </a:p>
          <a:p>
            <a:r>
              <a:rPr lang="ko-KR" altLang="en-US"/>
              <a:t>샘플링을 </a:t>
            </a:r>
            <a:r>
              <a:rPr lang="ko-KR" altLang="en-US" err="1"/>
              <a:t>많이하면</a:t>
            </a:r>
            <a:r>
              <a:rPr lang="ko-KR" altLang="en-US"/>
              <a:t> 그만큼 안정성은 올라가지만</a:t>
            </a:r>
            <a:r>
              <a:rPr lang="en-US" altLang="ko-KR"/>
              <a:t>, computational cost</a:t>
            </a:r>
            <a:r>
              <a:rPr lang="ko-KR" altLang="en-US"/>
              <a:t>가 높아져서 효율성이 떨어집니다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왼쪽 아래 표를 보시게 되면 </a:t>
            </a:r>
            <a:r>
              <a:rPr lang="en-US" altLang="ko-KR"/>
              <a:t>octave</a:t>
            </a:r>
            <a:r>
              <a:rPr lang="ko-KR" altLang="en-US"/>
              <a:t>의 증가에 대한 재현율을 나타냅니다</a:t>
            </a:r>
            <a:r>
              <a:rPr lang="en-US" altLang="ko-KR"/>
              <a:t>.</a:t>
            </a:r>
          </a:p>
          <a:p>
            <a:r>
              <a:rPr lang="ko-KR" altLang="en-US" sz="1200"/>
              <a:t>여기서 옥타브의 수를 무작정 늘린다고 재현율이 올라가는 것은 아니라는 것을 확인할 수 있습니다</a:t>
            </a:r>
            <a:r>
              <a:rPr lang="en-US" altLang="ko-KR" sz="1200"/>
              <a:t>.</a:t>
            </a:r>
          </a:p>
          <a:p>
            <a:endParaRPr lang="en-US" altLang="ko-KR" sz="1200"/>
          </a:p>
          <a:p>
            <a:r>
              <a:rPr lang="ko-KR" altLang="en-US" sz="1200"/>
              <a:t>그리고 오른쪽 그래프를 보면</a:t>
            </a:r>
            <a:r>
              <a:rPr lang="en-US" altLang="ko-KR" sz="1200"/>
              <a:t>, octave</a:t>
            </a:r>
            <a:r>
              <a:rPr lang="ko-KR" altLang="en-US" sz="1200"/>
              <a:t>가 증가함에 따라 </a:t>
            </a:r>
            <a:r>
              <a:rPr lang="en-US" altLang="ko-KR" sz="1200"/>
              <a:t>image</a:t>
            </a:r>
            <a:r>
              <a:rPr lang="ko-KR" altLang="en-US" sz="1200"/>
              <a:t>별로 검출되는 </a:t>
            </a:r>
            <a:r>
              <a:rPr lang="en-US" altLang="ko-KR" sz="1200" err="1"/>
              <a:t>keypoint</a:t>
            </a:r>
            <a:r>
              <a:rPr lang="ko-KR" altLang="en-US" sz="1200"/>
              <a:t>도 많아지지만</a:t>
            </a:r>
            <a:r>
              <a:rPr lang="en-US" altLang="ko-KR" sz="1200"/>
              <a:t>, </a:t>
            </a:r>
          </a:p>
          <a:p>
            <a:r>
              <a:rPr lang="ko-KR" altLang="en-US" sz="1200"/>
              <a:t>그 증가폭이 점점 줄어들고 있다는 점</a:t>
            </a:r>
            <a:r>
              <a:rPr lang="en-US" altLang="ko-KR" sz="1200"/>
              <a:t>, </a:t>
            </a:r>
            <a:r>
              <a:rPr lang="ko-KR" altLang="en-US" sz="1200"/>
              <a:t>특징이 너무 많으면 중요한 특징을 찾기 어려워져서 정보의 불확실성이 증가한다는 점을 고려하였을 때</a:t>
            </a:r>
            <a:r>
              <a:rPr lang="en-US" altLang="ko-KR" sz="1200"/>
              <a:t>,</a:t>
            </a:r>
          </a:p>
          <a:p>
            <a:endParaRPr lang="en-US" altLang="ko-KR" sz="1200"/>
          </a:p>
          <a:p>
            <a:r>
              <a:rPr lang="ko-KR" altLang="en-US" sz="1200"/>
              <a:t>왼쪽과 오른쪽 그래프를 종합하여 </a:t>
            </a:r>
            <a:r>
              <a:rPr lang="en-US" altLang="ko-KR" sz="1200"/>
              <a:t>octave</a:t>
            </a:r>
            <a:r>
              <a:rPr lang="ko-KR" altLang="en-US" sz="1200"/>
              <a:t>가 </a:t>
            </a:r>
            <a:r>
              <a:rPr lang="en-US" altLang="ko-KR" sz="1200"/>
              <a:t>3</a:t>
            </a:r>
            <a:r>
              <a:rPr lang="ko-KR" altLang="en-US" sz="1200"/>
              <a:t>일 때</a:t>
            </a:r>
            <a:r>
              <a:rPr lang="en-US" altLang="ko-KR" sz="1200"/>
              <a:t>, </a:t>
            </a:r>
            <a:r>
              <a:rPr lang="ko-KR" altLang="en-US" sz="1200"/>
              <a:t>가장 적합하다는 것을 알 수 있습니다</a:t>
            </a:r>
            <a:r>
              <a:rPr lang="en-US" altLang="ko-KR" sz="12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805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샘플링 주파수와 </a:t>
            </a:r>
            <a:r>
              <a:rPr lang="ko-KR" altLang="en-US" err="1"/>
              <a:t>검출률</a:t>
            </a:r>
            <a:r>
              <a:rPr lang="ko-KR" altLang="en-US"/>
              <a:t> 또한 트레이드 오프 관계입니다</a:t>
            </a:r>
            <a:r>
              <a:rPr lang="en-US" altLang="ko-KR"/>
              <a:t>.</a:t>
            </a:r>
          </a:p>
          <a:p>
            <a:r>
              <a:rPr lang="en-US" altLang="ko-KR"/>
              <a:t>Sigma</a:t>
            </a:r>
            <a:r>
              <a:rPr lang="ko-KR" altLang="en-US"/>
              <a:t>의 값을 높이면 재현율이 올라가지만</a:t>
            </a:r>
            <a:r>
              <a:rPr lang="en-US" altLang="ko-KR"/>
              <a:t>, computational cost</a:t>
            </a:r>
            <a:r>
              <a:rPr lang="ko-KR" altLang="en-US"/>
              <a:t> 또한 같이 증가하여 검출되는데 걸리는 시간이 길어집니다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그래서 </a:t>
            </a:r>
            <a:r>
              <a:rPr lang="en-US" altLang="ko-KR"/>
              <a:t>trade-off</a:t>
            </a:r>
            <a:r>
              <a:rPr lang="ko-KR" altLang="en-US"/>
              <a:t>를 감안하여 해당 그래프를 분석했을 때</a:t>
            </a:r>
            <a:r>
              <a:rPr lang="en-US" altLang="ko-KR"/>
              <a:t>, sigma</a:t>
            </a:r>
            <a:r>
              <a:rPr lang="ko-KR" altLang="en-US"/>
              <a:t>는 </a:t>
            </a:r>
            <a:r>
              <a:rPr lang="en-US" altLang="ko-KR"/>
              <a:t>1.6</a:t>
            </a:r>
            <a:r>
              <a:rPr lang="ko-KR" altLang="en-US"/>
              <a:t>일 때가 적절합니다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앞서 입력 이미지의 크기를 </a:t>
            </a:r>
            <a:r>
              <a:rPr lang="en-US" altLang="ko-KR"/>
              <a:t>2</a:t>
            </a:r>
            <a:r>
              <a:rPr lang="ko-KR" altLang="en-US"/>
              <a:t>배로 확장하여 첫번째 옥타브를 구성한다고 말씀드렸습니다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 이유는 안정적인 키포인트의 수가 거의 </a:t>
            </a:r>
            <a:r>
              <a:rPr lang="en-US" altLang="ko-KR"/>
              <a:t>4</a:t>
            </a:r>
            <a:r>
              <a:rPr lang="ko-KR" altLang="en-US"/>
              <a:t>배 증가하기 때문입니다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원본 이미지는 </a:t>
            </a:r>
            <a:r>
              <a:rPr lang="en-US" altLang="ko-KR"/>
              <a:t>sigma</a:t>
            </a:r>
            <a:r>
              <a:rPr lang="ko-KR" altLang="en-US"/>
              <a:t>를 </a:t>
            </a:r>
            <a:r>
              <a:rPr lang="en-US" altLang="ko-KR"/>
              <a:t>0.5</a:t>
            </a:r>
            <a:r>
              <a:rPr lang="ko-KR" altLang="en-US"/>
              <a:t>정도 가지고 있다고 합니다</a:t>
            </a:r>
            <a:r>
              <a:rPr lang="en-US" altLang="ko-KR"/>
              <a:t>. </a:t>
            </a:r>
            <a:r>
              <a:rPr lang="ko-KR" altLang="en-US"/>
              <a:t>따라서 크기를 </a:t>
            </a:r>
            <a:r>
              <a:rPr lang="en-US" altLang="ko-KR"/>
              <a:t>2</a:t>
            </a:r>
            <a:r>
              <a:rPr lang="ko-KR" altLang="en-US"/>
              <a:t>배 확장하면 </a:t>
            </a:r>
            <a:r>
              <a:rPr lang="en-US" altLang="ko-KR"/>
              <a:t>sigma</a:t>
            </a:r>
            <a:r>
              <a:rPr lang="ko-KR" altLang="en-US"/>
              <a:t>가 </a:t>
            </a:r>
            <a:r>
              <a:rPr lang="en-US" altLang="ko-KR"/>
              <a:t>1</a:t>
            </a:r>
            <a:r>
              <a:rPr lang="ko-KR" altLang="en-US" err="1"/>
              <a:t>이되어</a:t>
            </a:r>
            <a:r>
              <a:rPr lang="ko-KR" altLang="en-US"/>
              <a:t> 추가적인 평활화는 필요가 없어지게 됩니다</a:t>
            </a:r>
            <a:r>
              <a:rPr lang="en-US" altLang="ko-KR"/>
              <a:t>.</a:t>
            </a:r>
          </a:p>
          <a:p>
            <a:r>
              <a:rPr lang="ko-KR" altLang="en-US"/>
              <a:t>그리고</a:t>
            </a:r>
            <a:r>
              <a:rPr lang="en-US" altLang="ko-KR"/>
              <a:t>, 2</a:t>
            </a:r>
            <a:r>
              <a:rPr lang="ko-KR" altLang="en-US"/>
              <a:t>배 이상의 확장은 유의미한 추가 향상이 없었기 때문에 </a:t>
            </a:r>
            <a:r>
              <a:rPr lang="en-US" altLang="ko-KR"/>
              <a:t>2</a:t>
            </a:r>
            <a:r>
              <a:rPr lang="ko-KR" altLang="en-US"/>
              <a:t>배로 선정하였습니다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8679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옥타브당 초기 </a:t>
            </a:r>
            <a:r>
              <a:rPr lang="en-US" altLang="ko-KR"/>
              <a:t>sigma </a:t>
            </a:r>
            <a:r>
              <a:rPr lang="ko-KR" altLang="en-US"/>
              <a:t>값을 </a:t>
            </a:r>
            <a:r>
              <a:rPr lang="en-US" altLang="ko-KR"/>
              <a:t>1.6</a:t>
            </a:r>
            <a:r>
              <a:rPr lang="ko-KR" altLang="en-US"/>
              <a:t>으로 설정하여 그 뒤에 오른쪽 위에 보이는 관계를 이용하여 다음 </a:t>
            </a:r>
            <a:r>
              <a:rPr lang="en-US" altLang="ko-KR"/>
              <a:t>sigma </a:t>
            </a:r>
            <a:r>
              <a:rPr lang="ko-KR" altLang="en-US"/>
              <a:t>값들을 </a:t>
            </a:r>
            <a:r>
              <a:rPr lang="ko-KR" altLang="en-US" err="1"/>
              <a:t>채워나갔습니다</a:t>
            </a:r>
            <a:r>
              <a:rPr lang="en-US" altLang="ko-KR"/>
              <a:t>.</a:t>
            </a:r>
          </a:p>
          <a:p>
            <a:r>
              <a:rPr lang="ko-KR" altLang="en-US"/>
              <a:t>이 실습에서 중요한 부분은 </a:t>
            </a:r>
            <a:r>
              <a:rPr lang="en-US" altLang="ko-KR"/>
              <a:t>sigma</a:t>
            </a:r>
            <a:r>
              <a:rPr lang="ko-KR" altLang="en-US"/>
              <a:t>값이 두배가 되는 지점은 거리가 두배가 </a:t>
            </a:r>
            <a:r>
              <a:rPr lang="ko-KR" altLang="en-US" err="1"/>
              <a:t>되는것과</a:t>
            </a:r>
            <a:r>
              <a:rPr lang="ko-KR" altLang="en-US"/>
              <a:t> 비슷하다고 판단되어 여기서 </a:t>
            </a:r>
            <a:r>
              <a:rPr lang="ko-KR" altLang="en-US" err="1"/>
              <a:t>다운샘플링을</a:t>
            </a:r>
            <a:r>
              <a:rPr lang="ko-KR" altLang="en-US"/>
              <a:t> 진행한 뒤에 다시 </a:t>
            </a:r>
            <a:r>
              <a:rPr lang="ko-KR" altLang="en-US" err="1"/>
              <a:t>가우시안</a:t>
            </a:r>
            <a:r>
              <a:rPr lang="ko-KR" altLang="en-US"/>
              <a:t> </a:t>
            </a:r>
            <a:r>
              <a:rPr lang="ko-KR" altLang="en-US" err="1"/>
              <a:t>블러를</a:t>
            </a:r>
            <a:r>
              <a:rPr lang="ko-KR" altLang="en-US"/>
              <a:t> 진행하였습니다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991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</a:t>
            </a:r>
            <a:r>
              <a:rPr lang="en-US" altLang="ko-KR"/>
              <a:t>DOG</a:t>
            </a:r>
            <a:r>
              <a:rPr lang="ko-KR" altLang="en-US"/>
              <a:t>를 구현한 과정입니다</a:t>
            </a:r>
            <a:r>
              <a:rPr lang="en-US" altLang="ko-KR"/>
              <a:t>.</a:t>
            </a:r>
          </a:p>
          <a:p>
            <a:r>
              <a:rPr lang="ko-KR" altLang="en-US"/>
              <a:t>두 </a:t>
            </a:r>
            <a:r>
              <a:rPr lang="ko-KR" altLang="en-US" err="1"/>
              <a:t>가우시안의</a:t>
            </a:r>
            <a:r>
              <a:rPr lang="ko-KR" altLang="en-US"/>
              <a:t> 차이를 이용하였기 때문에 사실상 픽셀의 크기가 </a:t>
            </a:r>
            <a:r>
              <a:rPr lang="ko-KR" altLang="en-US" err="1"/>
              <a:t>크지않아서</a:t>
            </a:r>
            <a:r>
              <a:rPr lang="en-US" altLang="ko-KR"/>
              <a:t>, </a:t>
            </a:r>
            <a:r>
              <a:rPr lang="ko-KR" altLang="en-US"/>
              <a:t>직관적으로 확인할 수 있게끔 대비를 올렸습니다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56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총 </a:t>
            </a:r>
            <a:r>
              <a:rPr lang="en-US" altLang="ko-KR"/>
              <a:t>4</a:t>
            </a:r>
            <a:r>
              <a:rPr lang="ko-KR" altLang="en-US"/>
              <a:t>개의 과정 중 두 번째</a:t>
            </a:r>
            <a:r>
              <a:rPr lang="en-US" altLang="ko-KR"/>
              <a:t>, </a:t>
            </a:r>
            <a:r>
              <a:rPr lang="en-US" altLang="ko-KR" err="1"/>
              <a:t>Keypoint</a:t>
            </a:r>
            <a:r>
              <a:rPr lang="en-US" altLang="ko-KR"/>
              <a:t> localization</a:t>
            </a:r>
            <a:r>
              <a:rPr lang="ko-KR" altLang="en-US"/>
              <a:t>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이는 앞서 찾은 키포인트 후보에 대해서 위치</a:t>
            </a:r>
            <a:r>
              <a:rPr lang="en-US" altLang="ko-KR"/>
              <a:t>, </a:t>
            </a:r>
            <a:r>
              <a:rPr lang="ko-KR" altLang="en-US"/>
              <a:t>스케일 및 주요 곡률 비율에 대한 </a:t>
            </a:r>
            <a:r>
              <a:rPr lang="en-US" altLang="ko-KR"/>
              <a:t>fit</a:t>
            </a:r>
            <a:r>
              <a:rPr lang="ko-KR" altLang="en-US"/>
              <a:t>을 수행합니다</a:t>
            </a:r>
            <a:r>
              <a:rPr lang="en-US" altLang="ko-KR"/>
              <a:t>.</a:t>
            </a:r>
          </a:p>
          <a:p>
            <a:r>
              <a:rPr lang="ko-KR" altLang="en-US"/>
              <a:t>즉</a:t>
            </a:r>
            <a:r>
              <a:rPr lang="en-US" altLang="ko-KR"/>
              <a:t>,</a:t>
            </a:r>
            <a:r>
              <a:rPr lang="ko-KR" altLang="en-US"/>
              <a:t> 여러 조건을 걸어 만족하지 않는 것은 후보에서 탈락시킵니다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 err="1"/>
              <a:t>그중에서도</a:t>
            </a:r>
            <a:r>
              <a:rPr lang="ko-KR" altLang="en-US"/>
              <a:t> 첫번째로 낮은 대비를 제거하겠습니다</a:t>
            </a:r>
            <a:r>
              <a:rPr lang="en-US" altLang="ko-KR"/>
              <a:t>.</a:t>
            </a:r>
          </a:p>
          <a:p>
            <a:r>
              <a:rPr lang="ko-KR" altLang="en-US"/>
              <a:t>낮은 대비의 특징은 특정 지역이나 물체가 주변과 비교했을 때 그 차이가 작다는 것 입니다</a:t>
            </a:r>
            <a:r>
              <a:rPr lang="en-US" altLang="ko-KR"/>
              <a:t>. </a:t>
            </a:r>
            <a:r>
              <a:rPr lang="ko-KR" altLang="en-US"/>
              <a:t>이는 앞서 설명 드린 분별성에 어긋나기에 제거하는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 err="1"/>
              <a:t>DoG</a:t>
            </a:r>
            <a:r>
              <a:rPr lang="en-US" altLang="ko-KR"/>
              <a:t> </a:t>
            </a:r>
            <a:r>
              <a:rPr lang="ko-KR" altLang="en-US"/>
              <a:t>이미지에 </a:t>
            </a:r>
            <a:r>
              <a:rPr lang="en-US" altLang="ko-KR"/>
              <a:t>Taylor </a:t>
            </a:r>
            <a:r>
              <a:rPr lang="ko-KR" altLang="en-US"/>
              <a:t>확장을 이용하여서 값을 구해냅니다</a:t>
            </a:r>
            <a:r>
              <a:rPr lang="en-US" altLang="ko-KR"/>
              <a:t>.</a:t>
            </a:r>
          </a:p>
          <a:p>
            <a:r>
              <a:rPr lang="ko-KR" altLang="en-US"/>
              <a:t>낮은 대비를 제거하는 방법으로써</a:t>
            </a:r>
            <a:r>
              <a:rPr lang="en-US" altLang="ko-KR"/>
              <a:t>, </a:t>
            </a:r>
            <a:r>
              <a:rPr lang="ko-KR" altLang="en-US"/>
              <a:t>뒤에 오른쪽에 식 </a:t>
            </a:r>
            <a:r>
              <a:rPr lang="en-US" altLang="ko-KR"/>
              <a:t>(2.4)</a:t>
            </a:r>
            <a:r>
              <a:rPr lang="ko-KR" altLang="en-US"/>
              <a:t>를 보시면 함수에 극점의 위치를 넣은 절댓값이 </a:t>
            </a:r>
            <a:r>
              <a:rPr lang="en-US" altLang="ko-KR"/>
              <a:t>0.03</a:t>
            </a:r>
            <a:r>
              <a:rPr lang="ko-KR" altLang="en-US"/>
              <a:t>보다 작은 것은 모두 버리게끔 하였습니다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이미지 픽셀의 모든 값은 </a:t>
            </a:r>
            <a:r>
              <a:rPr lang="en-US" altLang="ko-KR"/>
              <a:t>0</a:t>
            </a:r>
            <a:r>
              <a:rPr lang="ko-KR" altLang="en-US"/>
              <a:t>에서 </a:t>
            </a:r>
            <a:r>
              <a:rPr lang="en-US" altLang="ko-KR"/>
              <a:t>1 </a:t>
            </a:r>
            <a:r>
              <a:rPr lang="ko-KR" altLang="en-US"/>
              <a:t>사이라고 가정합니다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37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앞서 낮은 대비를 제거하였으니</a:t>
            </a:r>
            <a:r>
              <a:rPr lang="en-US" altLang="ko-KR"/>
              <a:t>, </a:t>
            </a:r>
            <a:r>
              <a:rPr lang="ko-KR" altLang="en-US"/>
              <a:t>안정성을 위해 </a:t>
            </a:r>
            <a:r>
              <a:rPr lang="ko-KR" altLang="en-US" err="1"/>
              <a:t>주요곡률을</a:t>
            </a:r>
            <a:r>
              <a:rPr lang="ko-KR" altLang="en-US"/>
              <a:t> 사용하여 나머지 노이즈도 제거하겠습니다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우선 </a:t>
            </a:r>
            <a:r>
              <a:rPr lang="ko-KR" altLang="en-US" err="1"/>
              <a:t>헤시안</a:t>
            </a:r>
            <a:r>
              <a:rPr lang="ko-KR" altLang="en-US"/>
              <a:t> 행렬 </a:t>
            </a:r>
            <a:r>
              <a:rPr lang="en-US" altLang="ko-KR"/>
              <a:t>H</a:t>
            </a:r>
            <a:r>
              <a:rPr lang="ko-KR" altLang="en-US"/>
              <a:t>에 대해 </a:t>
            </a:r>
            <a:r>
              <a:rPr lang="ko-KR" altLang="en-US" err="1"/>
              <a:t>설명드리겠습니다</a:t>
            </a:r>
            <a:r>
              <a:rPr lang="en-US" altLang="ko-KR"/>
              <a:t>. </a:t>
            </a:r>
            <a:r>
              <a:rPr lang="ko-KR" altLang="en-US" err="1"/>
              <a:t>해리스</a:t>
            </a:r>
            <a:r>
              <a:rPr lang="ko-KR" altLang="en-US"/>
              <a:t> 특징점에서의 이차 </a:t>
            </a:r>
            <a:r>
              <a:rPr lang="ko-KR" altLang="en-US" err="1"/>
              <a:t>모먼트</a:t>
            </a:r>
            <a:r>
              <a:rPr lang="ko-KR" altLang="en-US"/>
              <a:t> 행렬과 비슷한 원리를 가진다고 생각하면 되시겠습니다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H</a:t>
            </a:r>
            <a:r>
              <a:rPr lang="ko-KR" altLang="en-US"/>
              <a:t>는 </a:t>
            </a:r>
            <a:r>
              <a:rPr lang="en-US" altLang="ko-KR"/>
              <a:t>2x2 </a:t>
            </a:r>
            <a:r>
              <a:rPr lang="ko-KR" altLang="en-US"/>
              <a:t>정방행렬이기때문에 </a:t>
            </a:r>
            <a:r>
              <a:rPr lang="ko-KR" altLang="en-US" err="1"/>
              <a:t>고윳값이</a:t>
            </a:r>
            <a:r>
              <a:rPr lang="ko-KR" altLang="en-US"/>
              <a:t> 두개가 나오게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</a:t>
            </a:r>
            <a:r>
              <a:rPr lang="ko-KR" altLang="en-US" err="1"/>
              <a:t>고윳값들은</a:t>
            </a:r>
            <a:r>
              <a:rPr lang="ko-KR" altLang="en-US"/>
              <a:t> </a:t>
            </a:r>
            <a:r>
              <a:rPr lang="en-US" altLang="ko-KR"/>
              <a:t>D</a:t>
            </a:r>
            <a:r>
              <a:rPr lang="ko-KR" altLang="en-US"/>
              <a:t>의 주된 곡률과 비례한다는 특징을 </a:t>
            </a:r>
            <a:r>
              <a:rPr lang="ko-KR" altLang="en-US" err="1"/>
              <a:t>가지고있습니다</a:t>
            </a:r>
            <a:r>
              <a:rPr lang="en-US" altLang="ko-KR"/>
              <a:t>.</a:t>
            </a:r>
          </a:p>
          <a:p>
            <a:r>
              <a:rPr lang="ko-KR" altLang="en-US"/>
              <a:t>그리고</a:t>
            </a:r>
            <a:r>
              <a:rPr lang="en-US" altLang="ko-KR"/>
              <a:t>, </a:t>
            </a:r>
            <a:r>
              <a:rPr lang="ko-KR" altLang="en-US" err="1"/>
              <a:t>고윳값</a:t>
            </a:r>
            <a:r>
              <a:rPr lang="ko-KR" altLang="en-US"/>
              <a:t> 알파를 </a:t>
            </a:r>
            <a:r>
              <a:rPr lang="ko-KR" altLang="en-US" err="1"/>
              <a:t>고윳값</a:t>
            </a:r>
            <a:r>
              <a:rPr lang="ko-KR" altLang="en-US"/>
              <a:t> 베타보다 크다고 가정하고 진행하겠습니다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090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우선 왼쪽 위를 보시면</a:t>
            </a:r>
            <a:r>
              <a:rPr lang="en-US" altLang="ko-KR"/>
              <a:t>, H</a:t>
            </a:r>
            <a:r>
              <a:rPr lang="ko-KR" altLang="en-US"/>
              <a:t>의 대각합과 행렬식을 알 수 있는데</a:t>
            </a:r>
            <a:r>
              <a:rPr lang="en-US" altLang="ko-KR"/>
              <a:t>, </a:t>
            </a:r>
            <a:r>
              <a:rPr lang="ko-KR" altLang="en-US"/>
              <a:t>이는 </a:t>
            </a:r>
            <a:r>
              <a:rPr lang="en-US" altLang="ko-KR"/>
              <a:t>n</a:t>
            </a:r>
            <a:r>
              <a:rPr lang="ko-KR" altLang="en-US"/>
              <a:t>차 정방행렬이기에 식이 저렇게 전개가 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식 </a:t>
            </a:r>
            <a:r>
              <a:rPr lang="en-US" altLang="ko-KR"/>
              <a:t>(2.5)</a:t>
            </a:r>
            <a:r>
              <a:rPr lang="ko-KR" altLang="en-US"/>
              <a:t>에 대해 먼저 </a:t>
            </a:r>
            <a:r>
              <a:rPr lang="ko-KR" altLang="en-US" err="1"/>
              <a:t>설명드리면</a:t>
            </a:r>
            <a:r>
              <a:rPr lang="en-US" altLang="ko-KR"/>
              <a:t>, </a:t>
            </a:r>
            <a:r>
              <a:rPr lang="ko-KR" altLang="en-US"/>
              <a:t>대각합이 두 </a:t>
            </a:r>
            <a:r>
              <a:rPr lang="ko-KR" altLang="en-US" err="1"/>
              <a:t>고윳값의</a:t>
            </a:r>
            <a:r>
              <a:rPr lang="ko-KR" altLang="en-US"/>
              <a:t> 곱으로 표현됩니다</a:t>
            </a:r>
            <a:r>
              <a:rPr lang="en-US" altLang="ko-KR"/>
              <a:t>. </a:t>
            </a:r>
            <a:r>
              <a:rPr lang="ko-KR" altLang="en-US"/>
              <a:t>이는 두 </a:t>
            </a:r>
            <a:r>
              <a:rPr lang="ko-KR" altLang="en-US" err="1"/>
              <a:t>고윳값이</a:t>
            </a:r>
            <a:r>
              <a:rPr lang="ko-KR" altLang="en-US"/>
              <a:t> 서로 다른 부호를 가지게 되면 대각합이 </a:t>
            </a:r>
            <a:r>
              <a:rPr lang="en-US" altLang="ko-KR"/>
              <a:t>0</a:t>
            </a:r>
            <a:r>
              <a:rPr lang="ko-KR" altLang="en-US"/>
              <a:t>보다 작아지게 된다는 것을 의미합니다</a:t>
            </a:r>
            <a:r>
              <a:rPr lang="en-US" altLang="ko-KR"/>
              <a:t>.</a:t>
            </a:r>
          </a:p>
          <a:p>
            <a:r>
              <a:rPr lang="ko-KR" altLang="en-US"/>
              <a:t>이렇게 된다면</a:t>
            </a:r>
            <a:r>
              <a:rPr lang="en-US" altLang="ko-KR"/>
              <a:t>, </a:t>
            </a:r>
            <a:r>
              <a:rPr lang="ko-KR" altLang="en-US"/>
              <a:t>주된 곡률이 서로 다른 부호를 가지게 되므로 해당 포인트는 극 값이 아니라고 판단하여 제거합니다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</a:t>
            </a:r>
            <a:r>
              <a:rPr lang="en-US" altLang="ko-KR"/>
              <a:t>, (2.6)</a:t>
            </a:r>
            <a:r>
              <a:rPr lang="ko-KR" altLang="en-US"/>
              <a:t>에 대해 </a:t>
            </a:r>
            <a:r>
              <a:rPr lang="ko-KR" altLang="en-US" err="1"/>
              <a:t>설명드리면</a:t>
            </a:r>
            <a:r>
              <a:rPr lang="en-US" altLang="ko-KR"/>
              <a:t>, </a:t>
            </a:r>
            <a:r>
              <a:rPr lang="ko-KR" altLang="en-US"/>
              <a:t>여기서 </a:t>
            </a:r>
            <a:r>
              <a:rPr lang="en-US" altLang="ko-KR"/>
              <a:t>r</a:t>
            </a:r>
            <a:r>
              <a:rPr lang="ko-KR" altLang="en-US"/>
              <a:t>은 베타분의</a:t>
            </a:r>
            <a:r>
              <a:rPr lang="en-US" altLang="ko-KR"/>
              <a:t> </a:t>
            </a:r>
            <a:r>
              <a:rPr lang="ko-KR" altLang="en-US"/>
              <a:t>알파입니다</a:t>
            </a:r>
            <a:r>
              <a:rPr lang="en-US" altLang="ko-KR"/>
              <a:t>. </a:t>
            </a:r>
            <a:r>
              <a:rPr lang="ko-KR" altLang="en-US"/>
              <a:t>이제 결국 여기서 원하는 것은 주된 곡률의 크기 차이가 큰 것은 신뢰성이나 안정성이 떨어질 가능성이 높기 때문에 제거하는 것이 목적입니다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</a:t>
            </a:r>
            <a:r>
              <a:rPr lang="en-US" altLang="ko-KR"/>
              <a:t>r</a:t>
            </a:r>
            <a:r>
              <a:rPr lang="ko-KR" altLang="en-US"/>
              <a:t>이 큰 값을 가질 수록 </a:t>
            </a:r>
            <a:r>
              <a:rPr lang="ko-KR" altLang="en-US" err="1"/>
              <a:t>고윳값의</a:t>
            </a:r>
            <a:r>
              <a:rPr lang="ko-KR" altLang="en-US"/>
              <a:t> 두 차이가 커진다는 것을 의미하고</a:t>
            </a:r>
            <a:r>
              <a:rPr lang="en-US" altLang="ko-KR"/>
              <a:t>, </a:t>
            </a:r>
            <a:r>
              <a:rPr lang="ko-KR" altLang="en-US"/>
              <a:t>앞서 </a:t>
            </a:r>
            <a:r>
              <a:rPr lang="ko-KR" altLang="en-US" err="1"/>
              <a:t>고윳값은</a:t>
            </a:r>
            <a:r>
              <a:rPr lang="ko-KR" altLang="en-US"/>
              <a:t> 주된 곡률과 비례한다고 했으므로 두 주된 곡률 간의 크기 차이가 커진다는 것을 의미하게 됩니다</a:t>
            </a:r>
            <a:r>
              <a:rPr lang="en-US" altLang="ko-KR"/>
              <a:t>.</a:t>
            </a:r>
          </a:p>
          <a:p>
            <a:r>
              <a:rPr lang="ko-KR" altLang="en-US"/>
              <a:t>결국 </a:t>
            </a:r>
            <a:r>
              <a:rPr lang="en-US" altLang="ko-KR"/>
              <a:t>r</a:t>
            </a:r>
            <a:r>
              <a:rPr lang="ko-KR" altLang="en-US"/>
              <a:t>이 큰 값을 가지는 것을 버리게끔 해야 하는데</a:t>
            </a:r>
            <a:r>
              <a:rPr lang="en-US" altLang="ko-KR"/>
              <a:t>, </a:t>
            </a:r>
            <a:r>
              <a:rPr lang="ko-KR" altLang="en-US"/>
              <a:t>그에 걸맞는 식을 구현한 것이 식 </a:t>
            </a:r>
            <a:r>
              <a:rPr lang="en-US" altLang="ko-KR"/>
              <a:t>(2.6)</a:t>
            </a:r>
            <a:r>
              <a:rPr lang="ko-KR" altLang="en-US"/>
              <a:t>이고</a:t>
            </a:r>
            <a:r>
              <a:rPr lang="en-US" altLang="ko-KR"/>
              <a:t>, </a:t>
            </a:r>
          </a:p>
          <a:p>
            <a:r>
              <a:rPr lang="ko-KR" altLang="en-US"/>
              <a:t>해당 논문에서는 </a:t>
            </a:r>
            <a:r>
              <a:rPr lang="en-US" altLang="ko-KR"/>
              <a:t>r</a:t>
            </a:r>
            <a:r>
              <a:rPr lang="ko-KR" altLang="en-US"/>
              <a:t>을 </a:t>
            </a:r>
            <a:r>
              <a:rPr lang="en-US" altLang="ko-KR"/>
              <a:t>10</a:t>
            </a:r>
            <a:r>
              <a:rPr lang="ko-KR" altLang="en-US"/>
              <a:t>으로 설정하고</a:t>
            </a:r>
            <a:r>
              <a:rPr lang="en-US" altLang="ko-KR"/>
              <a:t>, </a:t>
            </a:r>
            <a:r>
              <a:rPr lang="ko-KR" altLang="en-US"/>
              <a:t>해당 조건을 만족하지 않으면 제거하였습니다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 오른쪽 위의 박스는 </a:t>
            </a:r>
            <a:r>
              <a:rPr lang="ko-KR" altLang="en-US" err="1"/>
              <a:t>해리스</a:t>
            </a:r>
            <a:r>
              <a:rPr lang="ko-KR" altLang="en-US"/>
              <a:t> 특징점에서 </a:t>
            </a:r>
            <a:r>
              <a:rPr lang="ko-KR" altLang="en-US" err="1"/>
              <a:t>설명드렸듯이</a:t>
            </a:r>
            <a:r>
              <a:rPr lang="ko-KR" altLang="en-US"/>
              <a:t> </a:t>
            </a:r>
            <a:r>
              <a:rPr lang="ko-KR" altLang="en-US" err="1"/>
              <a:t>고윳값의</a:t>
            </a:r>
            <a:r>
              <a:rPr lang="ko-KR" altLang="en-US"/>
              <a:t> 크기에 따른 특징을 기재해 놓았습니다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14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(a)</a:t>
            </a:r>
            <a:r>
              <a:rPr lang="ko-KR" altLang="en-US"/>
              <a:t>는 원본 이미지</a:t>
            </a:r>
            <a:endParaRPr lang="en-US" altLang="ko-KR"/>
          </a:p>
          <a:p>
            <a:r>
              <a:rPr lang="en-US" altLang="ko-KR"/>
              <a:t>(b)</a:t>
            </a:r>
            <a:r>
              <a:rPr lang="ko-KR" altLang="en-US"/>
              <a:t>는 스케일 공간 극점 검출을 진행</a:t>
            </a:r>
            <a:endParaRPr lang="en-US" altLang="ko-KR"/>
          </a:p>
          <a:p>
            <a:r>
              <a:rPr lang="en-US" altLang="ko-KR"/>
              <a:t>(c)</a:t>
            </a:r>
            <a:r>
              <a:rPr lang="ko-KR" altLang="en-US"/>
              <a:t>는 낮은 대비를 제거</a:t>
            </a:r>
            <a:r>
              <a:rPr lang="en-US" altLang="ko-KR"/>
              <a:t>,</a:t>
            </a:r>
          </a:p>
          <a:p>
            <a:r>
              <a:rPr lang="en-US" altLang="ko-KR"/>
              <a:t>(d)</a:t>
            </a:r>
            <a:r>
              <a:rPr lang="ko-KR" altLang="en-US"/>
              <a:t>는 주요 곡률을 활용하여 나머지 노이즈를 제거한 모습으로써</a:t>
            </a:r>
            <a:r>
              <a:rPr lang="en-US" altLang="ko-KR"/>
              <a:t>,</a:t>
            </a:r>
          </a:p>
          <a:p>
            <a:endParaRPr lang="en-US" altLang="ko-KR"/>
          </a:p>
          <a:p>
            <a:r>
              <a:rPr lang="en-US" altLang="ko-KR" err="1"/>
              <a:t>Keypoint</a:t>
            </a:r>
            <a:r>
              <a:rPr lang="ko-KR" altLang="en-US"/>
              <a:t>가 갈수록 줄어드는 것을 확인할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2724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다음은 검출된 각 특징점들이 원으로 표기된 그림입니다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6212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다음으로는 방향 할당입니다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여기서는 각 키포인트에 대해 로컬 이미지 속성을 기반으로 일관된 방향을 할당하게 되는데요</a:t>
            </a:r>
            <a:r>
              <a:rPr lang="en-US" altLang="ko-KR"/>
              <a:t>,</a:t>
            </a:r>
          </a:p>
          <a:p>
            <a:r>
              <a:rPr lang="en-US" altLang="ko-KR"/>
              <a:t>4</a:t>
            </a:r>
            <a:r>
              <a:rPr lang="ko-KR" altLang="en-US"/>
              <a:t>번째 과정에서 진행할 키포인트 기술자는 여기서 설정한 방향을 기준으로 상대적으로 표현되어 이미지 회전에 대한 불변성에 달성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알고리즘으로는 우선</a:t>
            </a:r>
            <a:r>
              <a:rPr lang="en-US" altLang="ko-KR"/>
              <a:t>, </a:t>
            </a:r>
            <a:r>
              <a:rPr lang="ko-KR" altLang="en-US"/>
              <a:t>각각의 스케일 공간 이미지에 대해 </a:t>
            </a:r>
            <a:r>
              <a:rPr lang="ko-KR" altLang="en-US" err="1"/>
              <a:t>그라디언트</a:t>
            </a:r>
            <a:r>
              <a:rPr lang="ko-KR" altLang="en-US"/>
              <a:t> 크기와 방향을 계산합니다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79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 </a:t>
            </a:r>
            <a:r>
              <a:rPr lang="en-US" altLang="ko-KR"/>
              <a:t>Correspond problem</a:t>
            </a:r>
            <a:r>
              <a:rPr lang="ko-KR" altLang="en-US"/>
              <a:t>은 대응점 문제를 이야기 합니다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/>
              <a:t>두 영상에서 특징점을 추출하고 </a:t>
            </a:r>
            <a:r>
              <a:rPr lang="ko-KR" altLang="en-US" err="1"/>
              <a:t>매칭을</a:t>
            </a:r>
            <a:r>
              <a:rPr lang="ko-KR" altLang="en-US"/>
              <a:t> 통해 해당하는 </a:t>
            </a:r>
            <a:r>
              <a:rPr lang="ko-KR" altLang="en-US" err="1"/>
              <a:t>특징점</a:t>
            </a:r>
            <a:r>
              <a:rPr lang="ko-KR" altLang="en-US"/>
              <a:t> 쌍을 찾는 것 입니다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</a:t>
            </a:r>
            <a:r>
              <a:rPr lang="en-US" altLang="ko-KR"/>
              <a:t>local feature, </a:t>
            </a:r>
            <a:r>
              <a:rPr lang="ko-KR" altLang="en-US"/>
              <a:t>즉 지역 특징이 중요하게 작용하는데 지역특징은 좁은 지역을 보고 </a:t>
            </a:r>
            <a:r>
              <a:rPr lang="ko-KR" altLang="en-US" err="1"/>
              <a:t>특징점</a:t>
            </a:r>
            <a:r>
              <a:rPr lang="ko-KR" altLang="en-US"/>
              <a:t> 여부를 판정하는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그럼 지역특징을 위한 </a:t>
            </a:r>
            <a:r>
              <a:rPr lang="en-US" altLang="ko-KR"/>
              <a:t>6</a:t>
            </a:r>
            <a:r>
              <a:rPr lang="ko-KR" altLang="en-US"/>
              <a:t>가지 기준을 </a:t>
            </a:r>
            <a:r>
              <a:rPr lang="ko-KR" altLang="en-US" err="1"/>
              <a:t>살퍄보겠습니다</a:t>
            </a:r>
            <a:r>
              <a:rPr lang="en-US" altLang="ko-KR"/>
              <a:t>.</a:t>
            </a:r>
          </a:p>
          <a:p>
            <a:r>
              <a:rPr lang="ko-KR" altLang="en-US"/>
              <a:t>첫번째로 </a:t>
            </a:r>
            <a:r>
              <a:rPr lang="ko-KR" altLang="en-US" err="1"/>
              <a:t>재현율입니다</a:t>
            </a:r>
            <a:r>
              <a:rPr lang="en-US" altLang="ko-KR"/>
              <a:t>. ~~~ </a:t>
            </a:r>
            <a:r>
              <a:rPr lang="ko-KR" altLang="en-US"/>
              <a:t>두번째로 불변성입니다</a:t>
            </a:r>
            <a:r>
              <a:rPr lang="en-US" altLang="ko-KR"/>
              <a:t>. ~~~ 3</a:t>
            </a:r>
            <a:r>
              <a:rPr lang="ko-KR" altLang="en-US"/>
              <a:t>번째로 분별력입니다</a:t>
            </a:r>
            <a:r>
              <a:rPr lang="en-US" altLang="ko-KR"/>
              <a:t>. ~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7944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방향을 </a:t>
            </a:r>
            <a:r>
              <a:rPr lang="en-US" altLang="ko-KR"/>
              <a:t>360</a:t>
            </a:r>
            <a:r>
              <a:rPr lang="ko-KR" altLang="en-US"/>
              <a:t>도 기준으로 </a:t>
            </a:r>
            <a:r>
              <a:rPr lang="en-US" altLang="ko-KR"/>
              <a:t>10</a:t>
            </a:r>
            <a:r>
              <a:rPr lang="ko-KR" altLang="en-US" err="1"/>
              <a:t>도씩</a:t>
            </a:r>
            <a:r>
              <a:rPr lang="ko-KR" altLang="en-US"/>
              <a:t> 나누어 총 </a:t>
            </a:r>
            <a:r>
              <a:rPr lang="en-US" altLang="ko-KR"/>
              <a:t>36</a:t>
            </a:r>
            <a:r>
              <a:rPr lang="ko-KR" altLang="en-US"/>
              <a:t>개의 </a:t>
            </a:r>
            <a:r>
              <a:rPr lang="en-US" altLang="ko-KR"/>
              <a:t>bin</a:t>
            </a:r>
            <a:r>
              <a:rPr lang="ko-KR" altLang="en-US"/>
              <a:t>을 가지는 방향 히스토그램을 생성합니다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 다음</a:t>
            </a:r>
            <a:r>
              <a:rPr lang="en-US" altLang="ko-KR"/>
              <a:t>, </a:t>
            </a:r>
            <a:r>
              <a:rPr lang="ko-KR" altLang="en-US"/>
              <a:t>해당 방향의 크기 곱하기 </a:t>
            </a:r>
            <a:r>
              <a:rPr lang="en-US" altLang="ko-KR"/>
              <a:t>(</a:t>
            </a:r>
            <a:r>
              <a:rPr lang="ko-KR" altLang="en-US"/>
              <a:t>키포인트의 스케일 곱하기 </a:t>
            </a:r>
            <a:r>
              <a:rPr lang="en-US" altLang="ko-KR"/>
              <a:t>1.5)</a:t>
            </a:r>
            <a:r>
              <a:rPr lang="ko-KR" altLang="en-US"/>
              <a:t>를 통해 얻은 값을 방향 히스토그램에 저장합니다</a:t>
            </a:r>
            <a:r>
              <a:rPr lang="en-US" altLang="ko-KR"/>
              <a:t>. </a:t>
            </a:r>
            <a:r>
              <a:rPr lang="ko-KR" altLang="en-US"/>
              <a:t>여기서</a:t>
            </a:r>
            <a:r>
              <a:rPr lang="en-US" altLang="ko-KR"/>
              <a:t> </a:t>
            </a:r>
            <a:r>
              <a:rPr lang="ko-KR" altLang="en-US"/>
              <a:t>키포인트의 스케일은 당 키포인트가 속하는 곳의 시그마 값을 의미합니다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저장된 히스토그램을 분석하여 가장 높은 </a:t>
            </a:r>
            <a:r>
              <a:rPr lang="en-US" altLang="ko-KR"/>
              <a:t>peak</a:t>
            </a:r>
            <a:r>
              <a:rPr lang="ko-KR" altLang="en-US"/>
              <a:t>의 크기를 기준으로 그 값의 </a:t>
            </a:r>
            <a:r>
              <a:rPr lang="en-US" altLang="ko-KR"/>
              <a:t>80%</a:t>
            </a:r>
            <a:r>
              <a:rPr lang="ko-KR" altLang="en-US"/>
              <a:t>이상이면 해당 방향들로 모두 </a:t>
            </a:r>
            <a:r>
              <a:rPr lang="en-US" altLang="ko-KR" err="1"/>
              <a:t>keypoint</a:t>
            </a:r>
            <a:r>
              <a:rPr lang="ko-KR" altLang="en-US"/>
              <a:t>를 생성합니다</a:t>
            </a:r>
            <a:r>
              <a:rPr lang="en-US" altLang="ko-KR"/>
              <a:t>.</a:t>
            </a:r>
          </a:p>
          <a:p>
            <a:r>
              <a:rPr lang="ko-KR" altLang="en-US"/>
              <a:t>이때 보통 </a:t>
            </a:r>
            <a:r>
              <a:rPr lang="en-US" altLang="ko-KR"/>
              <a:t>15</a:t>
            </a:r>
            <a:r>
              <a:rPr lang="ko-KR" altLang="en-US"/>
              <a:t>프로정도가 생성되는데</a:t>
            </a:r>
            <a:r>
              <a:rPr lang="en-US" altLang="ko-KR"/>
              <a:t>, </a:t>
            </a:r>
            <a:r>
              <a:rPr lang="ko-KR" altLang="en-US"/>
              <a:t>이는 정보의 불확실성이 줄어들어 안정성이 커진다는 것을 의미합니다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밑에 그래프는 </a:t>
            </a:r>
            <a:r>
              <a:rPr lang="en-US" altLang="ko-KR"/>
              <a:t>image </a:t>
            </a:r>
            <a:r>
              <a:rPr lang="ko-KR" altLang="en-US"/>
              <a:t>노이즈를 점차 </a:t>
            </a:r>
            <a:r>
              <a:rPr lang="ko-KR" altLang="en-US" err="1"/>
              <a:t>증가시켰을때</a:t>
            </a:r>
            <a:r>
              <a:rPr lang="ko-KR" altLang="en-US"/>
              <a:t> 재현율의 변화를 보여주게 되는데</a:t>
            </a:r>
            <a:r>
              <a:rPr lang="en-US" altLang="ko-KR"/>
              <a:t>, </a:t>
            </a:r>
            <a:r>
              <a:rPr lang="ko-KR" altLang="en-US"/>
              <a:t>여기서 위의 일련의 알고리즘을 거친 이후이므로 방향 할당은 </a:t>
            </a:r>
            <a:r>
              <a:rPr lang="en-US" altLang="ko-KR"/>
              <a:t>15</a:t>
            </a:r>
            <a:r>
              <a:rPr lang="ko-KR" altLang="en-US"/>
              <a:t>도 내외입니다</a:t>
            </a:r>
            <a:r>
              <a:rPr lang="en-US" altLang="ko-KR"/>
              <a:t>. </a:t>
            </a:r>
            <a:r>
              <a:rPr lang="ko-KR" altLang="en-US"/>
              <a:t>그러나 상단 두 선의 차이를 보시면</a:t>
            </a:r>
            <a:r>
              <a:rPr lang="en-US" altLang="ko-KR"/>
              <a:t>, </a:t>
            </a:r>
          </a:p>
          <a:p>
            <a:r>
              <a:rPr lang="ko-KR" altLang="en-US"/>
              <a:t>노이즈가 </a:t>
            </a:r>
            <a:r>
              <a:rPr lang="en-US" altLang="ko-KR"/>
              <a:t>10</a:t>
            </a:r>
            <a:r>
              <a:rPr lang="ko-KR" altLang="en-US"/>
              <a:t>프로까지 추가되어도 </a:t>
            </a:r>
            <a:r>
              <a:rPr lang="en-US" altLang="ko-KR"/>
              <a:t>95</a:t>
            </a:r>
            <a:r>
              <a:rPr lang="ko-KR" altLang="en-US"/>
              <a:t>프로의 정확도로 안정적으로 유지된다는 것을 확인할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이 그래프를 통해 방향 할당 알고리즘을 통해 추출해낸 </a:t>
            </a:r>
            <a:r>
              <a:rPr lang="en-US" altLang="ko-KR" err="1"/>
              <a:t>keypoint</a:t>
            </a:r>
            <a:r>
              <a:rPr lang="ko-KR" altLang="en-US"/>
              <a:t>는 노이즈에 강인하고 오류의 주된 원인은 초기의 위치와 스케일 감지에 있다는 것을 알 수 있습니다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757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다음으로 마지막 과정인 </a:t>
            </a:r>
            <a:r>
              <a:rPr lang="en-US" altLang="ko-KR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keypoint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 descriptor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입니다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이는 해당 지역 이미지 영역에 대한 기술자를 계산하는 것 입니다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이 과정을 통해 조명이나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3D viewpoint 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등의 다양한 변화에 대한 불변성을 얻을 수 있습니다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endParaRPr lang="en-US" altLang="ko-KR" b="0" i="0">
              <a:solidFill>
                <a:srgbClr val="212529"/>
              </a:solidFill>
              <a:effectLst/>
              <a:latin typeface="Fira Mono" panose="020F0502020204030204" pitchFamily="49" charset="0"/>
            </a:endParaRP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우선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방향 불변성에 대해 먼저 설명 드리겠습니다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 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앞서 구한 방향할당으로 얻은 </a:t>
            </a:r>
            <a:r>
              <a:rPr lang="en-US" altLang="ko-KR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keypoint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와 회전의 관계성에 대해 </a:t>
            </a:r>
            <a:r>
              <a:rPr lang="ko-KR" altLang="en-US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설명드리겠습니다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우선 이미지의 </a:t>
            </a:r>
            <a:r>
              <a:rPr lang="en-US" altLang="ko-KR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keypoint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의 방향을 잡았다는 것은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이미지가 회전을 하더라도 해당 </a:t>
            </a:r>
            <a:r>
              <a:rPr lang="en-US" altLang="ko-KR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keypoint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의 방향을 구하여 </a:t>
            </a:r>
            <a:r>
              <a:rPr lang="en-US" altLang="ko-KR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keypoint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끼리 맞춰주면 방향불변성을 얻을 수 있다는 것을 알 수 있습니다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endParaRPr lang="en-US" altLang="ko-KR" b="0" i="0">
              <a:solidFill>
                <a:srgbClr val="212529"/>
              </a:solidFill>
              <a:effectLst/>
              <a:latin typeface="Fira Mono" panose="020F0502020204030204" pitchFamily="49" charset="0"/>
            </a:endParaRP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그렇다면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여기서 구할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descriptor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의 좌표와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gradient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의 방향을 </a:t>
            </a:r>
            <a:r>
              <a:rPr lang="en-US" altLang="ko-KR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keypoint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의 방향을 기준으로 회전시킨다면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이미지가 회전하더라도 방향불변성은 달성할 수 </a:t>
            </a:r>
            <a:r>
              <a:rPr lang="ko-KR" altLang="en-US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있게된다는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 것을 의미합니다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이렇게 세팅을 </a:t>
            </a:r>
            <a:r>
              <a:rPr lang="ko-KR" altLang="en-US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해놓고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 시작해야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2D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에 대한 방향불변성과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3D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에 대한 방향불변성이 따로 놀지 않게 할 수 있습니다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그 뒤에 회전된 좌표와 방향 정보를 활용하여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16x16 window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를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4x4 subregion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으로 나눈 뒤에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, 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각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subregion 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내에서 </a:t>
            </a:r>
            <a:r>
              <a:rPr lang="ko-KR" altLang="en-US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그라디언트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 크기의 합을 이용하여 </a:t>
            </a:r>
            <a:r>
              <a:rPr lang="en-US" altLang="ko-KR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keypoint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 descriptor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를 생성합니다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 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여기서 한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4x4 window 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하나당 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8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개의 방향을 가집니다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r>
              <a:rPr lang="ko-KR" altLang="en-US" sz="1200"/>
              <a:t>각 샘플 포인트 크기에 가중치 할당을 위해 </a:t>
            </a:r>
            <a:r>
              <a:rPr lang="en-US" altLang="ko-KR" sz="1200" b="1"/>
              <a:t>descriptor window</a:t>
            </a:r>
            <a:r>
              <a:rPr lang="ko-KR" altLang="en-US" sz="1200" b="1"/>
              <a:t>의 너비의 절반의 크기인 </a:t>
            </a:r>
            <a:r>
              <a:rPr lang="en-US" altLang="ko-KR" sz="1200" b="1"/>
              <a:t>σ</a:t>
            </a:r>
            <a:r>
              <a:rPr lang="ko-KR" altLang="en-US" sz="1200"/>
              <a:t>를 갖는 </a:t>
            </a:r>
            <a:r>
              <a:rPr lang="ko-KR" altLang="en-US" sz="1200" b="1" err="1"/>
              <a:t>가우시안</a:t>
            </a:r>
            <a:r>
              <a:rPr lang="ko-KR" altLang="en-US" sz="1200" b="1"/>
              <a:t> 가중치 함수를 사용합니다</a:t>
            </a:r>
            <a:r>
              <a:rPr lang="en-US" altLang="ko-KR" sz="1200" b="1"/>
              <a:t>.</a:t>
            </a:r>
          </a:p>
          <a:p>
            <a:r>
              <a:rPr lang="ko-KR" altLang="en-US" sz="1200" b="1"/>
              <a:t>여기서 너비의 절반의 크기를 사용하는 이유는</a:t>
            </a:r>
            <a:r>
              <a:rPr lang="en-US" altLang="ko-KR" sz="1200" b="1"/>
              <a:t>, sigma </a:t>
            </a:r>
            <a:r>
              <a:rPr lang="ko-KR" altLang="en-US" sz="1200" b="1"/>
              <a:t>값이 클 수록 더 멀리 떨어진 거리에 대해서도 비교적 높은 가중치를 갖게 됩니다</a:t>
            </a:r>
            <a:r>
              <a:rPr lang="en-US" altLang="ko-KR" sz="1200" b="1"/>
              <a:t>. </a:t>
            </a:r>
            <a:r>
              <a:rPr lang="ko-KR" altLang="en-US" sz="1200" b="1"/>
              <a:t>즉</a:t>
            </a:r>
            <a:r>
              <a:rPr lang="en-US" altLang="ko-KR" sz="1200" b="1"/>
              <a:t>, </a:t>
            </a:r>
            <a:r>
              <a:rPr lang="ko-KR" altLang="en-US" sz="1200" b="1"/>
              <a:t>윈도우 너비와 비례하여 영역을 관할하기 위해 이러한 원리를 사용합니다</a:t>
            </a:r>
            <a:r>
              <a:rPr lang="en-US" altLang="ko-KR" sz="1200" b="1"/>
              <a:t>.</a:t>
            </a:r>
          </a:p>
          <a:p>
            <a:r>
              <a:rPr lang="ko-KR" altLang="en-US" sz="1200" b="1"/>
              <a:t>또한</a:t>
            </a:r>
            <a:r>
              <a:rPr lang="en-US" altLang="ko-KR" sz="1200" b="1"/>
              <a:t>, </a:t>
            </a:r>
            <a:r>
              <a:rPr lang="ko-KR" altLang="en-US" sz="1200" b="1" err="1"/>
              <a:t>가우시안</a:t>
            </a:r>
            <a:r>
              <a:rPr lang="ko-KR" altLang="en-US" sz="1200" b="1"/>
              <a:t> 가중치를 사용함으로써</a:t>
            </a:r>
            <a:r>
              <a:rPr lang="en-US" altLang="ko-KR" sz="1200" b="1"/>
              <a:t>, </a:t>
            </a:r>
            <a:r>
              <a:rPr lang="ko-KR" altLang="en-US" sz="1200" b="1"/>
              <a:t>중심으로부터 멀어질 수록 더 적은 영향을 미치도록 합니다</a:t>
            </a:r>
            <a:r>
              <a:rPr lang="en-US" altLang="ko-KR" sz="1200" b="1"/>
              <a:t>.</a:t>
            </a:r>
            <a:endParaRPr lang="en-US" altLang="ko-KR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9275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그럼</a:t>
            </a:r>
            <a:r>
              <a:rPr lang="en-US" altLang="ko-KR"/>
              <a:t>, sample</a:t>
            </a:r>
            <a:r>
              <a:rPr lang="ko-KR" altLang="en-US"/>
              <a:t>이 한 히스토그램에서 다른 히스토그램으로 부드럽게 이동하거나 하나의 방향에서 다른 방향으로 이동하는 등 </a:t>
            </a:r>
            <a:r>
              <a:rPr lang="en-US" altLang="ko-KR"/>
              <a:t>descriptor</a:t>
            </a:r>
            <a:r>
              <a:rPr lang="ko-KR" altLang="en-US"/>
              <a:t>가 갑자기 변하는 경우가 발생할 수 있습니다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/>
              <a:t>이 경우 </a:t>
            </a:r>
            <a:r>
              <a:rPr lang="en-US" altLang="ko-KR"/>
              <a:t>boundary affect</a:t>
            </a:r>
            <a:r>
              <a:rPr lang="ko-KR" altLang="en-US"/>
              <a:t>가 발생할 수 있는데</a:t>
            </a:r>
            <a:r>
              <a:rPr lang="en-US" altLang="ko-KR"/>
              <a:t>, </a:t>
            </a:r>
            <a:r>
              <a:rPr lang="ko-KR" altLang="en-US"/>
              <a:t> 이를 방지하기 위해서 두 가지 방법을 사용합니다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/>
              <a:t>첫 번째로 </a:t>
            </a:r>
            <a:r>
              <a:rPr lang="en-US" altLang="ko-KR"/>
              <a:t>bin</a:t>
            </a:r>
            <a:r>
              <a:rPr lang="ko-KR" altLang="en-US"/>
              <a:t>의 각 차원에 대해 </a:t>
            </a:r>
            <a:r>
              <a:rPr lang="en-US" altLang="ko-KR"/>
              <a:t>(1-d)</a:t>
            </a:r>
            <a:r>
              <a:rPr lang="ko-KR" altLang="en-US"/>
              <a:t>의 가중을 주는 것 입니다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/>
          </a:p>
          <a:p>
            <a:pPr>
              <a:buFont typeface="Arial" panose="020B0604020202020204" pitchFamily="34" charset="0"/>
              <a:buNone/>
            </a:pPr>
            <a:r>
              <a:rPr lang="ko-KR" altLang="en-US"/>
              <a:t>앞서 </a:t>
            </a:r>
            <a:r>
              <a:rPr lang="ko-KR" altLang="en-US" err="1"/>
              <a:t>설명드린</a:t>
            </a:r>
            <a:r>
              <a:rPr lang="ko-KR" altLang="en-US"/>
              <a:t> </a:t>
            </a:r>
            <a:r>
              <a:rPr lang="ko-KR" altLang="en-US" err="1"/>
              <a:t>가우시안은</a:t>
            </a:r>
            <a:r>
              <a:rPr lang="ko-KR" altLang="en-US"/>
              <a:t> </a:t>
            </a:r>
            <a:r>
              <a:rPr lang="en-US" altLang="ko-KR" err="1"/>
              <a:t>keypoint</a:t>
            </a:r>
            <a:r>
              <a:rPr lang="en-US" altLang="ko-KR"/>
              <a:t> </a:t>
            </a:r>
            <a:r>
              <a:rPr lang="en-US" altLang="ko-KR" err="1"/>
              <a:t>descritpor</a:t>
            </a:r>
            <a:r>
              <a:rPr lang="ko-KR" altLang="en-US"/>
              <a:t>의 요소들에 적용시켰다면</a:t>
            </a:r>
            <a:r>
              <a:rPr lang="en-US" altLang="ko-KR"/>
              <a:t>, </a:t>
            </a:r>
            <a:r>
              <a:rPr lang="ko-KR" altLang="en-US"/>
              <a:t>이번에는 각 요소별로 하나씩 적용시킨다고 생각하면 됩니다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None/>
            </a:pPr>
            <a:endParaRPr lang="en-US" altLang="ko-KR"/>
          </a:p>
          <a:p>
            <a:pPr>
              <a:buFont typeface="Arial" panose="020B0604020202020204" pitchFamily="34" charset="0"/>
              <a:buNone/>
            </a:pPr>
            <a:r>
              <a:rPr lang="ko-KR" altLang="en-US"/>
              <a:t>각 요소별로 </a:t>
            </a:r>
            <a:r>
              <a:rPr lang="en-US" altLang="ko-KR"/>
              <a:t>bin</a:t>
            </a:r>
            <a:r>
              <a:rPr lang="ko-KR" altLang="en-US"/>
              <a:t>의 중앙 </a:t>
            </a:r>
            <a:r>
              <a:rPr lang="ko-KR" altLang="en-US" err="1"/>
              <a:t>값으로부터</a:t>
            </a:r>
            <a:r>
              <a:rPr lang="ko-KR" altLang="en-US"/>
              <a:t> 각 </a:t>
            </a:r>
            <a:r>
              <a:rPr lang="en-US" altLang="ko-KR"/>
              <a:t>unit</a:t>
            </a:r>
            <a:r>
              <a:rPr lang="ko-KR" altLang="en-US"/>
              <a:t>까지의 거리를 </a:t>
            </a:r>
            <a:r>
              <a:rPr lang="en-US" altLang="ko-KR"/>
              <a:t>d</a:t>
            </a:r>
            <a:r>
              <a:rPr lang="ko-KR" altLang="en-US"/>
              <a:t>로 측정합니다</a:t>
            </a:r>
            <a:r>
              <a:rPr lang="en-US" altLang="ko-KR"/>
              <a:t>. </a:t>
            </a:r>
            <a:r>
              <a:rPr lang="ko-KR" altLang="en-US"/>
              <a:t>이 때</a:t>
            </a:r>
            <a:r>
              <a:rPr lang="en-US" altLang="ko-KR"/>
              <a:t>, d</a:t>
            </a:r>
            <a:r>
              <a:rPr lang="ko-KR" altLang="en-US"/>
              <a:t>는 </a:t>
            </a:r>
            <a:r>
              <a:rPr lang="en-US" altLang="ko-KR" err="1"/>
              <a:t>uclidean</a:t>
            </a:r>
            <a:r>
              <a:rPr lang="en-US" altLang="ko-KR"/>
              <a:t> distance</a:t>
            </a:r>
            <a:r>
              <a:rPr lang="ko-KR" altLang="en-US"/>
              <a:t>로 측정합니다</a:t>
            </a:r>
            <a:r>
              <a:rPr lang="en-US" altLang="ko-KR"/>
              <a:t>.</a:t>
            </a:r>
          </a:p>
          <a:p>
            <a:pPr>
              <a:buFont typeface="Arial" panose="020B0604020202020204" pitchFamily="34" charset="0"/>
              <a:buNone/>
            </a:pPr>
            <a:r>
              <a:rPr lang="ko-KR" altLang="en-US"/>
              <a:t>그 뒤에</a:t>
            </a:r>
            <a:r>
              <a:rPr lang="en-US" altLang="ko-KR"/>
              <a:t>, </a:t>
            </a:r>
            <a:r>
              <a:rPr lang="ko-KR" altLang="en-US"/>
              <a:t>삼선형 </a:t>
            </a:r>
            <a:r>
              <a:rPr lang="ko-KR" altLang="en-US" err="1"/>
              <a:t>보간법을</a:t>
            </a:r>
            <a:r>
              <a:rPr lang="ko-KR" altLang="en-US"/>
              <a:t> 이용하여 </a:t>
            </a:r>
            <a:r>
              <a:rPr lang="en-US" altLang="ko-KR"/>
              <a:t>x</a:t>
            </a:r>
            <a:r>
              <a:rPr lang="ko-KR" altLang="en-US"/>
              <a:t>와 </a:t>
            </a:r>
            <a:r>
              <a:rPr lang="en-US" altLang="ko-KR"/>
              <a:t>y, d</a:t>
            </a:r>
            <a:r>
              <a:rPr lang="ko-KR" altLang="en-US"/>
              <a:t>로 이루어 져 있는 </a:t>
            </a:r>
            <a:r>
              <a:rPr lang="en-US" altLang="ko-KR"/>
              <a:t>3</a:t>
            </a:r>
            <a:r>
              <a:rPr lang="ko-KR" altLang="en-US"/>
              <a:t>차원 공간에서의 각 기울기 샘플의 값을 </a:t>
            </a:r>
            <a:r>
              <a:rPr lang="ko-KR" altLang="en-US" err="1"/>
              <a:t>보간시켜줍니다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6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마지막으로 조명 불변성에 대해 </a:t>
            </a:r>
            <a:r>
              <a:rPr lang="ko-KR" altLang="en-US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설명드리겠습니다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조명은 보통 선형 조명변화와 비선형 조명 변화로 나누어지는데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,</a:t>
            </a: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선형 조명 변화는 </a:t>
            </a:r>
            <a:endParaRPr lang="en-US" altLang="ko-KR" b="0" i="0">
              <a:solidFill>
                <a:srgbClr val="212529"/>
              </a:solidFill>
              <a:effectLst/>
              <a:latin typeface="Fira Mono" panose="020F0502020204030204" pitchFamily="49" charset="0"/>
            </a:endParaRPr>
          </a:p>
          <a:p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벡터를 길이 단위로 </a:t>
            </a:r>
            <a:r>
              <a:rPr lang="ko-KR" altLang="en-US" b="0" i="0" err="1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정규화시켜주면</a:t>
            </a:r>
            <a:r>
              <a:rPr lang="ko-KR" altLang="en-US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 문제가 해결됩니다</a:t>
            </a:r>
            <a:r>
              <a:rPr lang="en-US" altLang="ko-KR" b="0" i="0">
                <a:solidFill>
                  <a:srgbClr val="212529"/>
                </a:solidFill>
                <a:effectLst/>
                <a:latin typeface="Fira Mono" panose="020F0502020204030204" pitchFamily="49" charset="0"/>
              </a:rPr>
              <a:t>.</a:t>
            </a:r>
          </a:p>
          <a:p>
            <a:r>
              <a:rPr lang="ko-KR" altLang="en-US"/>
              <a:t>이미지 대비 변경은 각 픽셀 값이 상수로 곱해집니다</a:t>
            </a:r>
            <a:r>
              <a:rPr lang="en-US" altLang="ko-KR"/>
              <a:t>.</a:t>
            </a:r>
          </a:p>
          <a:p>
            <a:r>
              <a:rPr lang="ko-KR" altLang="en-US"/>
              <a:t>이것이 의미하는 것은 </a:t>
            </a:r>
            <a:r>
              <a:rPr lang="ko-KR" altLang="en-US" err="1"/>
              <a:t>그라디언트</a:t>
            </a:r>
            <a:r>
              <a:rPr lang="ko-KR" altLang="en-US"/>
              <a:t> 값이 픽셀간 차이에서 계산되므로 정규화를 하면 이미지 대비 변경에 영향을 받지 않는 다는 것을 의미합니다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여기서 벡터를 단위길이로 </a:t>
            </a:r>
            <a:r>
              <a:rPr lang="ko-KR" altLang="en-US" err="1"/>
              <a:t>정규화한다는</a:t>
            </a:r>
            <a:r>
              <a:rPr lang="ko-KR" altLang="en-US"/>
              <a:t> 말은 벡터를 크기로 나누어 크기가 </a:t>
            </a:r>
            <a:r>
              <a:rPr lang="en-US" altLang="ko-KR"/>
              <a:t>1</a:t>
            </a:r>
            <a:r>
              <a:rPr lang="ko-KR" altLang="en-US"/>
              <a:t>인 단위벡터로 만든다는 것입니다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그리고</a:t>
            </a:r>
            <a:r>
              <a:rPr lang="en-US" altLang="ko-KR"/>
              <a:t>, </a:t>
            </a:r>
            <a:r>
              <a:rPr lang="ko-KR" altLang="en-US"/>
              <a:t>비선형 조명 변화에 대해서는 큰 </a:t>
            </a:r>
            <a:r>
              <a:rPr lang="ko-KR" altLang="en-US" err="1"/>
              <a:t>그래디언트값을</a:t>
            </a:r>
            <a:r>
              <a:rPr lang="ko-KR" altLang="en-US"/>
              <a:t> 방지하기 위해</a:t>
            </a:r>
            <a:r>
              <a:rPr lang="en-US" altLang="ko-KR"/>
              <a:t>, </a:t>
            </a:r>
            <a:r>
              <a:rPr lang="ko-KR" altLang="en-US"/>
              <a:t>벡터의 값을 </a:t>
            </a:r>
            <a:r>
              <a:rPr lang="en-US" altLang="ko-KR"/>
              <a:t>0.2 </a:t>
            </a:r>
            <a:r>
              <a:rPr lang="ko-KR" altLang="en-US"/>
              <a:t>이하로 </a:t>
            </a:r>
            <a:r>
              <a:rPr lang="ko-KR" altLang="en-US" err="1"/>
              <a:t>쓰레스홀딩</a:t>
            </a:r>
            <a:r>
              <a:rPr lang="ko-KR" altLang="en-US"/>
              <a:t> 해준 이후 단위 길이로 </a:t>
            </a:r>
            <a:r>
              <a:rPr lang="ko-KR" altLang="en-US" err="1"/>
              <a:t>정규화시켜줍니다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큰 </a:t>
            </a:r>
            <a:r>
              <a:rPr lang="ko-KR" altLang="en-US" err="1"/>
              <a:t>그라디언트를</a:t>
            </a:r>
            <a:r>
              <a:rPr lang="ko-KR" altLang="en-US"/>
              <a:t> 방지하는 이유는 비선형 조명 변화에 둔감하게 만들기 </a:t>
            </a:r>
            <a:r>
              <a:rPr lang="ko-KR" altLang="en-US" err="1"/>
              <a:t>위함입니다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5622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앞서 소개해드린 알고리즘에서 복잡성을 결정하는 두개의 파라미터를 알 수 있는데요</a:t>
            </a:r>
            <a:r>
              <a:rPr lang="en-US" altLang="ko-KR"/>
              <a:t>, </a:t>
            </a:r>
            <a:r>
              <a:rPr lang="ko-KR" altLang="en-US" err="1"/>
              <a:t>히스토그램구현시</a:t>
            </a:r>
            <a:r>
              <a:rPr lang="ko-KR" altLang="en-US"/>
              <a:t> 방향의 개수와</a:t>
            </a:r>
            <a:r>
              <a:rPr lang="en-US" altLang="ko-KR"/>
              <a:t>, histogram array</a:t>
            </a:r>
            <a:r>
              <a:rPr lang="ko-KR" altLang="en-US"/>
              <a:t>의 너비 </a:t>
            </a:r>
            <a:r>
              <a:rPr lang="en-US" altLang="ko-KR"/>
              <a:t>n</a:t>
            </a:r>
            <a:r>
              <a:rPr lang="ko-KR" altLang="en-US"/>
              <a:t>을 변경함으로써 복잡성이 변경됩니다</a:t>
            </a:r>
            <a:r>
              <a:rPr lang="en-US" altLang="ko-KR"/>
              <a:t>.</a:t>
            </a:r>
          </a:p>
          <a:p>
            <a:r>
              <a:rPr lang="ko-KR" altLang="en-US"/>
              <a:t>여기서 복잡성과 민감성은 </a:t>
            </a:r>
            <a:r>
              <a:rPr lang="en-US" altLang="ko-KR"/>
              <a:t>trade-off </a:t>
            </a:r>
            <a:r>
              <a:rPr lang="ko-KR" altLang="en-US"/>
              <a:t>관계에 있는데</a:t>
            </a:r>
            <a:r>
              <a:rPr lang="en-US" altLang="ko-KR"/>
              <a:t>, ~~~~~</a:t>
            </a:r>
          </a:p>
          <a:p>
            <a:r>
              <a:rPr lang="ko-KR" altLang="en-US"/>
              <a:t>따라서</a:t>
            </a:r>
            <a:r>
              <a:rPr lang="en-US" altLang="ko-KR"/>
              <a:t>, </a:t>
            </a:r>
            <a:r>
              <a:rPr lang="ko-KR" altLang="en-US"/>
              <a:t>해당 그래프를 분석해 봤을 때</a:t>
            </a:r>
            <a:r>
              <a:rPr lang="en-US" altLang="ko-KR"/>
              <a:t>, n</a:t>
            </a:r>
            <a:r>
              <a:rPr lang="ko-KR" altLang="en-US"/>
              <a:t>이 </a:t>
            </a:r>
            <a:r>
              <a:rPr lang="en-US" altLang="ko-KR"/>
              <a:t>4</a:t>
            </a:r>
            <a:r>
              <a:rPr lang="ko-KR" altLang="en-US"/>
              <a:t>인 경우까지는 성능이 </a:t>
            </a:r>
            <a:r>
              <a:rPr lang="ko-KR" altLang="en-US" err="1"/>
              <a:t>좋은걸</a:t>
            </a:r>
            <a:r>
              <a:rPr lang="ko-KR" altLang="en-US"/>
              <a:t> 확인할 수 있으므로</a:t>
            </a:r>
            <a:r>
              <a:rPr lang="en-US" altLang="ko-KR"/>
              <a:t>, </a:t>
            </a:r>
            <a:r>
              <a:rPr lang="ko-KR" altLang="en-US"/>
              <a:t>해당 논문에서는 </a:t>
            </a:r>
            <a:r>
              <a:rPr lang="en-US" altLang="ko-KR"/>
              <a:t>4x4 </a:t>
            </a:r>
            <a:r>
              <a:rPr lang="ko-KR" altLang="en-US"/>
              <a:t>크기의 </a:t>
            </a:r>
            <a:r>
              <a:rPr lang="en-US" altLang="ko-KR"/>
              <a:t>8</a:t>
            </a:r>
            <a:r>
              <a:rPr lang="ko-KR" altLang="en-US"/>
              <a:t>방향을 갖는 것을 사용하였습니다</a:t>
            </a:r>
            <a:r>
              <a:rPr lang="en-US" altLang="ko-KR"/>
              <a:t>. </a:t>
            </a:r>
            <a:r>
              <a:rPr lang="ko-KR" altLang="en-US"/>
              <a:t>따라서 총 </a:t>
            </a:r>
            <a:r>
              <a:rPr lang="en-US" altLang="ko-KR"/>
              <a:t>128</a:t>
            </a:r>
            <a:r>
              <a:rPr lang="ko-KR" altLang="en-US"/>
              <a:t>개의 </a:t>
            </a:r>
            <a:r>
              <a:rPr lang="en-US" altLang="ko-KR"/>
              <a:t>element feature vector</a:t>
            </a:r>
            <a:r>
              <a:rPr lang="ko-KR" altLang="en-US"/>
              <a:t>를 사용합니다</a:t>
            </a:r>
            <a:r>
              <a:rPr lang="en-US" altLang="ko-KR"/>
              <a:t>.</a:t>
            </a:r>
          </a:p>
          <a:p>
            <a:r>
              <a:rPr lang="en-US" altLang="ko-KR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4987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최종적인 </a:t>
            </a:r>
            <a:r>
              <a:rPr lang="en-US" altLang="ko-KR"/>
              <a:t>SIFT</a:t>
            </a:r>
            <a:r>
              <a:rPr lang="ko-KR" altLang="en-US"/>
              <a:t>를 구현하고 난 뒤의 그림입니다</a:t>
            </a:r>
            <a:r>
              <a:rPr lang="en-US" altLang="ko-KR"/>
              <a:t>. </a:t>
            </a:r>
            <a:r>
              <a:rPr lang="ko-KR" altLang="en-US"/>
              <a:t>보시게 되면</a:t>
            </a:r>
            <a:r>
              <a:rPr lang="en-US" altLang="ko-KR"/>
              <a:t>, </a:t>
            </a:r>
            <a:r>
              <a:rPr lang="ko-KR" altLang="en-US"/>
              <a:t>각각의 원은 특징점의 위치와 특징점의 영향 범위에 대한 반경</a:t>
            </a:r>
            <a:r>
              <a:rPr lang="en-US" altLang="ko-KR"/>
              <a:t>, </a:t>
            </a:r>
            <a:r>
              <a:rPr lang="ko-KR" altLang="en-US"/>
              <a:t>그리고 회전 시 특징점을 식별할 수 있는 </a:t>
            </a:r>
            <a:r>
              <a:rPr lang="ko-KR" altLang="en-US" err="1"/>
              <a:t>각도값으로써의</a:t>
            </a:r>
            <a:r>
              <a:rPr lang="ko-KR" altLang="en-US"/>
              <a:t> </a:t>
            </a:r>
            <a:r>
              <a:rPr lang="ko-KR" altLang="en-US" err="1"/>
              <a:t>특징점</a:t>
            </a:r>
            <a:r>
              <a:rPr lang="ko-KR" altLang="en-US"/>
              <a:t> 방향을 알 수 있습니다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오른쪽 출력 값을 보시면</a:t>
            </a:r>
            <a:r>
              <a:rPr lang="en-US" altLang="ko-KR"/>
              <a:t>, </a:t>
            </a:r>
            <a:r>
              <a:rPr lang="ko-KR" altLang="en-US"/>
              <a:t>추출된 특징점은 총 </a:t>
            </a:r>
            <a:r>
              <a:rPr lang="en-US" altLang="ko-KR"/>
              <a:t>1220</a:t>
            </a:r>
            <a:r>
              <a:rPr lang="ko-KR" altLang="en-US"/>
              <a:t>개고</a:t>
            </a:r>
            <a:r>
              <a:rPr lang="en-US" altLang="ko-KR"/>
              <a:t>, </a:t>
            </a:r>
            <a:r>
              <a:rPr lang="ko-KR" altLang="en-US" err="1"/>
              <a:t>특징점</a:t>
            </a:r>
            <a:r>
              <a:rPr lang="ko-KR" altLang="en-US"/>
              <a:t> </a:t>
            </a:r>
            <a:r>
              <a:rPr lang="ko-KR" altLang="en-US" err="1"/>
              <a:t>한개당</a:t>
            </a:r>
            <a:r>
              <a:rPr lang="ko-KR" altLang="en-US"/>
              <a:t> </a:t>
            </a:r>
            <a:r>
              <a:rPr lang="en-US" altLang="ko-KR"/>
              <a:t>128</a:t>
            </a:r>
            <a:r>
              <a:rPr lang="ko-KR" altLang="en-US"/>
              <a:t>개의 특징 </a:t>
            </a:r>
            <a:r>
              <a:rPr lang="ko-KR" altLang="en-US" err="1"/>
              <a:t>디스크립터를</a:t>
            </a:r>
            <a:r>
              <a:rPr lang="ko-KR" altLang="en-US"/>
              <a:t> 사용하였습니다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974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제 발표는 </a:t>
            </a:r>
            <a:r>
              <a:rPr lang="ko-KR" altLang="en-US" err="1"/>
              <a:t>여기까지입니다</a:t>
            </a:r>
            <a:r>
              <a:rPr lang="en-US" altLang="ko-KR"/>
              <a:t>. </a:t>
            </a:r>
            <a:r>
              <a:rPr lang="ko-KR" altLang="en-US"/>
              <a:t>발표 </a:t>
            </a:r>
            <a:r>
              <a:rPr lang="ko-KR" altLang="en-US" err="1"/>
              <a:t>들어주셔서</a:t>
            </a:r>
            <a:r>
              <a:rPr lang="ko-KR" altLang="en-US"/>
              <a:t> 감사합니다</a:t>
            </a:r>
            <a:r>
              <a:rPr lang="en-US" altLang="ko-KR"/>
              <a:t>. </a:t>
            </a:r>
            <a:r>
              <a:rPr lang="ko-KR" altLang="en-US"/>
              <a:t>이상으로 </a:t>
            </a:r>
            <a:r>
              <a:rPr lang="en-US" altLang="ko-KR"/>
              <a:t>5</a:t>
            </a:r>
            <a:r>
              <a:rPr lang="ko-KR" altLang="en-US"/>
              <a:t>장 리뷰를 마치겠습니다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C013AD-87A3-40C5-B4D9-32BE7D102B5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705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그리고 </a:t>
            </a:r>
            <a:r>
              <a:rPr lang="en-US" altLang="ko-KR"/>
              <a:t>4</a:t>
            </a:r>
            <a:r>
              <a:rPr lang="ko-KR" altLang="en-US"/>
              <a:t>번째로는 지역성입니다</a:t>
            </a:r>
            <a:r>
              <a:rPr lang="en-US" altLang="ko-KR"/>
              <a:t>. ~ </a:t>
            </a:r>
            <a:r>
              <a:rPr lang="ko-KR" altLang="en-US"/>
              <a:t>그리고 적당한 양과 계산 효율 등이 있습니다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en-US" altLang="ko-KR"/>
              <a:t>6</a:t>
            </a:r>
            <a:r>
              <a:rPr lang="ko-KR" altLang="en-US"/>
              <a:t>가지 조건은 추후 설명드릴 </a:t>
            </a:r>
            <a:r>
              <a:rPr lang="ko-KR" altLang="en-US" err="1"/>
              <a:t>특징점</a:t>
            </a:r>
            <a:r>
              <a:rPr lang="ko-KR" altLang="en-US"/>
              <a:t> 검출과 기술자 추출의 구현에 있어서 </a:t>
            </a:r>
            <a:r>
              <a:rPr lang="ko-KR" altLang="en-US" err="1"/>
              <a:t>만족해야합니다</a:t>
            </a:r>
            <a:r>
              <a:rPr lang="en-US" altLang="ko-KR"/>
              <a:t>.</a:t>
            </a:r>
          </a:p>
          <a:p>
            <a:r>
              <a:rPr lang="ko-KR" altLang="en-US"/>
              <a:t>그리고 </a:t>
            </a:r>
            <a:r>
              <a:rPr lang="ko-KR" altLang="en-US" err="1"/>
              <a:t>설명드린</a:t>
            </a:r>
            <a:r>
              <a:rPr lang="ko-KR" altLang="en-US"/>
              <a:t> </a:t>
            </a:r>
            <a:r>
              <a:rPr lang="en-US" altLang="ko-KR"/>
              <a:t>6</a:t>
            </a:r>
            <a:r>
              <a:rPr lang="ko-KR" altLang="en-US"/>
              <a:t>가지는 때로 </a:t>
            </a:r>
            <a:r>
              <a:rPr lang="en-US" altLang="ko-KR"/>
              <a:t>trade-off </a:t>
            </a:r>
            <a:r>
              <a:rPr lang="ko-KR" altLang="en-US"/>
              <a:t>관계에 있어 적당한 조절이 필요합니다</a:t>
            </a:r>
            <a:r>
              <a:rPr lang="en-US" altLang="ko-KR"/>
              <a:t>. </a:t>
            </a:r>
            <a:r>
              <a:rPr lang="ko-KR" altLang="en-US"/>
              <a:t>예를 들어서 </a:t>
            </a:r>
            <a:r>
              <a:rPr lang="en-US" altLang="ko-KR"/>
              <a:t>~ ~~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193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</a:t>
            </a:r>
            <a:r>
              <a:rPr lang="ko-KR" altLang="en-US" err="1"/>
              <a:t>모라벡</a:t>
            </a:r>
            <a:r>
              <a:rPr lang="ko-KR" altLang="en-US"/>
              <a:t> 알고리즘에 대해 설명해드리겠습니다</a:t>
            </a:r>
            <a:r>
              <a:rPr lang="en-US" altLang="ko-KR"/>
              <a:t>.</a:t>
            </a:r>
          </a:p>
          <a:p>
            <a:r>
              <a:rPr lang="ko-KR" altLang="en-US" err="1"/>
              <a:t>모라벡</a:t>
            </a:r>
            <a:r>
              <a:rPr lang="ko-KR" altLang="en-US"/>
              <a:t> 알고리즘은 에지나 </a:t>
            </a:r>
            <a:r>
              <a:rPr lang="ko-KR" altLang="en-US" err="1"/>
              <a:t>코너같은</a:t>
            </a:r>
            <a:r>
              <a:rPr lang="ko-KR" altLang="en-US"/>
              <a:t> 특징점을 찾기 위해 사용합니다</a:t>
            </a:r>
            <a:r>
              <a:rPr lang="en-US" altLang="ko-KR"/>
              <a:t>.</a:t>
            </a:r>
          </a:p>
          <a:p>
            <a:r>
              <a:rPr lang="en-US" altLang="ko-KR"/>
              <a:t>SSD</a:t>
            </a:r>
            <a:r>
              <a:rPr lang="ko-KR" altLang="en-US"/>
              <a:t>를 사용하고 수식은 다음과 같습니다</a:t>
            </a:r>
            <a:r>
              <a:rPr lang="en-US" altLang="ko-KR"/>
              <a:t>. </a:t>
            </a:r>
            <a:r>
              <a:rPr lang="ko-KR" altLang="en-US" err="1"/>
              <a:t>왼족</a:t>
            </a:r>
            <a:r>
              <a:rPr lang="ko-KR" altLang="en-US"/>
              <a:t> 아래 그려진 </a:t>
            </a:r>
            <a:r>
              <a:rPr lang="en-US" altLang="ko-KR"/>
              <a:t>original image</a:t>
            </a:r>
            <a:r>
              <a:rPr lang="ko-KR" altLang="en-US"/>
              <a:t>를 보시면 </a:t>
            </a:r>
            <a:r>
              <a:rPr lang="en-US" altLang="ko-KR" err="1"/>
              <a:t>a,b,c</a:t>
            </a:r>
            <a:r>
              <a:rPr lang="ko-KR" altLang="en-US"/>
              <a:t>가 있습니다</a:t>
            </a:r>
            <a:r>
              <a:rPr lang="en-US" altLang="ko-KR"/>
              <a:t>.</a:t>
            </a:r>
          </a:p>
          <a:p>
            <a:r>
              <a:rPr lang="ko-KR" altLang="en-US"/>
              <a:t>이 각 지점에서 위의 식을 통해 </a:t>
            </a:r>
            <a:r>
              <a:rPr lang="en-US" altLang="ko-KR"/>
              <a:t>S-map</a:t>
            </a:r>
            <a:r>
              <a:rPr lang="ko-KR" altLang="en-US"/>
              <a:t>을 추출하면 오른쪽과 같은 그림들이 나오는데</a:t>
            </a:r>
            <a:r>
              <a:rPr lang="en-US" altLang="ko-KR"/>
              <a:t>, </a:t>
            </a:r>
          </a:p>
          <a:p>
            <a:r>
              <a:rPr lang="ko-KR" altLang="en-US"/>
              <a:t>저렇게 픽셀의 특성에 따라 코너와 </a:t>
            </a:r>
            <a:r>
              <a:rPr lang="ko-KR" altLang="en-US" err="1"/>
              <a:t>엣지</a:t>
            </a:r>
            <a:r>
              <a:rPr lang="en-US" altLang="ko-KR"/>
              <a:t>, </a:t>
            </a:r>
            <a:r>
              <a:rPr lang="ko-KR" altLang="en-US"/>
              <a:t>그리고 </a:t>
            </a:r>
            <a:r>
              <a:rPr lang="ko-KR" altLang="en-US" err="1"/>
              <a:t>플랫한</a:t>
            </a:r>
            <a:r>
              <a:rPr lang="ko-KR" altLang="en-US"/>
              <a:t> 면에 있는지 등을 알 수 있습니다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606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위에서 구한 </a:t>
            </a:r>
            <a:r>
              <a:rPr lang="en-US" altLang="ko-KR"/>
              <a:t>S-map</a:t>
            </a:r>
            <a:r>
              <a:rPr lang="ko-KR" altLang="en-US"/>
              <a:t>을 이용하여 특징 가능성 값 </a:t>
            </a:r>
            <a:r>
              <a:rPr lang="en-US" altLang="ko-KR"/>
              <a:t>C</a:t>
            </a:r>
            <a:r>
              <a:rPr lang="ko-KR" altLang="en-US"/>
              <a:t>를 구할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이 특징 가능성 값은 수식에서 알 수 있다시피 최솟값을 뽑아내는 것입니다</a:t>
            </a:r>
            <a:r>
              <a:rPr lang="en-US" altLang="ko-KR"/>
              <a:t>.</a:t>
            </a:r>
          </a:p>
          <a:p>
            <a:r>
              <a:rPr lang="ko-KR" altLang="en-US"/>
              <a:t>이 말은 즉 </a:t>
            </a:r>
            <a:r>
              <a:rPr lang="en-US" altLang="ko-KR"/>
              <a:t>C</a:t>
            </a:r>
            <a:r>
              <a:rPr lang="ko-KR" altLang="en-US"/>
              <a:t>값이 높을수록 모든 방향으로 높은 값을 갖는 다는 것을 의미하고</a:t>
            </a:r>
            <a:r>
              <a:rPr lang="en-US" altLang="ko-KR"/>
              <a:t>,</a:t>
            </a:r>
          </a:p>
          <a:p>
            <a:r>
              <a:rPr lang="ko-KR" altLang="en-US"/>
              <a:t>좋은 점수를 가질 수 있습니다</a:t>
            </a:r>
            <a:r>
              <a:rPr lang="en-US" altLang="ko-KR"/>
              <a:t>.</a:t>
            </a:r>
          </a:p>
          <a:p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한 화소에 대해 네 방향만 보고 특징점의 여부를 계산한다는 점과 잡음에 대한 대처 방안이 없다는 것이 </a:t>
            </a:r>
            <a:r>
              <a:rPr lang="ko-KR" altLang="en-US" err="1"/>
              <a:t>모라벡</a:t>
            </a:r>
            <a:r>
              <a:rPr lang="ko-KR" altLang="en-US"/>
              <a:t> 알고리즘의 한계점입니다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455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이와 같은 한계점을 보완하고 발전한 것이 </a:t>
            </a:r>
            <a:r>
              <a:rPr lang="ko-KR" altLang="en-US" err="1"/>
              <a:t>해리스특징점입니다</a:t>
            </a:r>
            <a:r>
              <a:rPr lang="en-US" altLang="ko-KR"/>
              <a:t>.</a:t>
            </a:r>
          </a:p>
          <a:p>
            <a:r>
              <a:rPr lang="ko-KR" altLang="en-US" err="1"/>
              <a:t>해리스</a:t>
            </a:r>
            <a:r>
              <a:rPr lang="ko-KR" altLang="en-US"/>
              <a:t> 특징점에서는 기존의 </a:t>
            </a:r>
            <a:r>
              <a:rPr lang="ko-KR" altLang="en-US" err="1"/>
              <a:t>모라벡알고리즘</a:t>
            </a:r>
            <a:r>
              <a:rPr lang="ko-KR" altLang="en-US"/>
              <a:t> 식에다가 </a:t>
            </a:r>
            <a:r>
              <a:rPr lang="ko-KR" altLang="en-US" err="1"/>
              <a:t>가우시안을</a:t>
            </a:r>
            <a:r>
              <a:rPr lang="ko-KR" altLang="en-US"/>
              <a:t> 추가하였는데요</a:t>
            </a:r>
            <a:r>
              <a:rPr lang="en-US" altLang="ko-KR"/>
              <a:t>, </a:t>
            </a:r>
            <a:r>
              <a:rPr lang="ko-KR" altLang="en-US"/>
              <a:t>이는 잡음에 대처하기 위한 방안을 추가했다고 생각하시면 됩니다</a:t>
            </a:r>
            <a:r>
              <a:rPr lang="en-US" altLang="ko-KR"/>
              <a:t>.</a:t>
            </a:r>
          </a:p>
          <a:p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여기서는 </a:t>
            </a:r>
            <a:r>
              <a:rPr lang="en-US" altLang="ko-KR"/>
              <a:t>2</a:t>
            </a:r>
            <a:r>
              <a:rPr lang="ko-KR" altLang="en-US"/>
              <a:t>차 테일러 확장식을 통해 식을 전개합니다</a:t>
            </a:r>
            <a:r>
              <a:rPr lang="en-US" altLang="ko-KR"/>
              <a:t>. </a:t>
            </a:r>
            <a:r>
              <a:rPr lang="ko-KR" altLang="en-US"/>
              <a:t>이렇게 전개하여 얻어낸 </a:t>
            </a:r>
            <a:r>
              <a:rPr lang="en-US" altLang="ko-KR"/>
              <a:t>2</a:t>
            </a:r>
            <a:r>
              <a:rPr lang="ko-KR" altLang="en-US"/>
              <a:t>차 </a:t>
            </a:r>
            <a:r>
              <a:rPr lang="ko-KR" altLang="en-US" err="1"/>
              <a:t>모먼트</a:t>
            </a:r>
            <a:r>
              <a:rPr lang="ko-KR" altLang="en-US"/>
              <a:t> 행렬 </a:t>
            </a:r>
            <a:r>
              <a:rPr lang="en-US" altLang="ko-KR"/>
              <a:t>A</a:t>
            </a:r>
            <a:r>
              <a:rPr lang="ko-KR" altLang="en-US"/>
              <a:t>는 다양한 이점을 가지고 있는데요</a:t>
            </a:r>
            <a:r>
              <a:rPr lang="en-US" altLang="ko-KR"/>
              <a:t>, </a:t>
            </a:r>
            <a:r>
              <a:rPr lang="ko-KR" altLang="en-US"/>
              <a:t>특히 </a:t>
            </a:r>
            <a:r>
              <a:rPr lang="en-US" altLang="ko-KR"/>
              <a:t>A</a:t>
            </a:r>
            <a:r>
              <a:rPr lang="ko-KR" altLang="en-US"/>
              <a:t>의 </a:t>
            </a:r>
            <a:r>
              <a:rPr lang="ko-KR" altLang="en-US" err="1"/>
              <a:t>고윳값을</a:t>
            </a:r>
            <a:r>
              <a:rPr lang="ko-KR" altLang="en-US"/>
              <a:t> 분석하면 지역 특징 여부를 알 수 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그리고 </a:t>
            </a:r>
            <a:r>
              <a:rPr lang="ko-KR" altLang="en-US" err="1"/>
              <a:t>모라벡</a:t>
            </a:r>
            <a:r>
              <a:rPr lang="ko-KR" altLang="en-US"/>
              <a:t> 알고리즘은 </a:t>
            </a:r>
            <a:r>
              <a:rPr lang="en-US" altLang="ko-KR"/>
              <a:t>S-map</a:t>
            </a:r>
            <a:r>
              <a:rPr lang="ko-KR" altLang="en-US"/>
              <a:t>을 구할 때 정수를 사용해야 했지만 </a:t>
            </a:r>
            <a:r>
              <a:rPr lang="ko-KR" altLang="en-US" err="1"/>
              <a:t>해리스</a:t>
            </a:r>
            <a:r>
              <a:rPr lang="ko-KR" altLang="en-US"/>
              <a:t> 특징점은 실수도 사용 가능합니다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354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이렇게 얻어낸 이차 </a:t>
            </a:r>
            <a:r>
              <a:rPr lang="ko-KR" altLang="en-US" err="1"/>
              <a:t>모먼트</a:t>
            </a:r>
            <a:r>
              <a:rPr lang="ko-KR" altLang="en-US"/>
              <a:t> 행렬 </a:t>
            </a:r>
            <a:r>
              <a:rPr lang="en-US" altLang="ko-KR"/>
              <a:t>A</a:t>
            </a:r>
            <a:r>
              <a:rPr lang="ko-KR" altLang="en-US"/>
              <a:t>는 </a:t>
            </a:r>
            <a:r>
              <a:rPr lang="en-US" altLang="ko-KR"/>
              <a:t>2x2 </a:t>
            </a:r>
            <a:r>
              <a:rPr lang="ko-KR" altLang="en-US"/>
              <a:t>정방행렬이기에 </a:t>
            </a:r>
            <a:r>
              <a:rPr lang="ko-KR" altLang="en-US" err="1"/>
              <a:t>고윳</a:t>
            </a:r>
            <a:r>
              <a:rPr lang="ko-KR" altLang="en-US"/>
              <a:t> 값이 두 개가 존재합니다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ko-KR" altLang="en-US" err="1"/>
              <a:t>고윳값</a:t>
            </a:r>
            <a:r>
              <a:rPr lang="ko-KR" altLang="en-US"/>
              <a:t> 두 개를 추출하면 다양한 것들을 알 수 있는데요</a:t>
            </a:r>
            <a:r>
              <a:rPr lang="en-US" altLang="ko-KR"/>
              <a:t>,</a:t>
            </a:r>
            <a:r>
              <a:rPr lang="ko-KR" altLang="en-US"/>
              <a:t> </a:t>
            </a: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우선 이 두개를 조합하여 특징 가능성 값</a:t>
            </a:r>
            <a:r>
              <a:rPr lang="en-US" altLang="ko-KR"/>
              <a:t>C</a:t>
            </a:r>
            <a:r>
              <a:rPr lang="ko-KR" altLang="en-US"/>
              <a:t>를 얻을 수 있습니다</a:t>
            </a:r>
            <a:r>
              <a:rPr lang="en-US" altLang="ko-KR"/>
              <a:t>. </a:t>
            </a:r>
            <a:r>
              <a:rPr lang="ko-KR" altLang="en-US"/>
              <a:t>이 </a:t>
            </a:r>
            <a:r>
              <a:rPr lang="en-US" altLang="ko-KR"/>
              <a:t>C</a:t>
            </a:r>
            <a:r>
              <a:rPr lang="ko-KR" altLang="en-US"/>
              <a:t>의 값은 상대적으로 클 수록</a:t>
            </a:r>
            <a:r>
              <a:rPr lang="en-US" altLang="ko-KR"/>
              <a:t>, </a:t>
            </a:r>
            <a:r>
              <a:rPr lang="ko-KR" altLang="en-US"/>
              <a:t>코너일 확률이 높습니다</a:t>
            </a:r>
            <a:r>
              <a:rPr lang="en-US" altLang="ko-KR"/>
              <a:t>. </a:t>
            </a:r>
            <a:r>
              <a:rPr lang="ko-KR" altLang="en-US"/>
              <a:t>여러 실험을 통해</a:t>
            </a:r>
            <a:r>
              <a:rPr lang="en-US" altLang="ko-KR"/>
              <a:t>, C</a:t>
            </a:r>
            <a:r>
              <a:rPr lang="ko-KR" altLang="en-US"/>
              <a:t>의 식에 들어가는 </a:t>
            </a:r>
            <a:r>
              <a:rPr lang="en-US" altLang="ko-KR"/>
              <a:t>k</a:t>
            </a:r>
            <a:r>
              <a:rPr lang="ko-KR" altLang="en-US"/>
              <a:t>값은 </a:t>
            </a:r>
            <a:r>
              <a:rPr lang="en-US" altLang="ko-KR"/>
              <a:t>0.04</a:t>
            </a:r>
            <a:r>
              <a:rPr lang="ko-KR" altLang="en-US"/>
              <a:t>로 설정하는 것이 적절하다고 </a:t>
            </a:r>
            <a:r>
              <a:rPr lang="ko-KR" altLang="en-US" err="1"/>
              <a:t>알려져있습니다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그리고</a:t>
            </a:r>
            <a:r>
              <a:rPr lang="en-US" altLang="ko-KR"/>
              <a:t>, C</a:t>
            </a:r>
            <a:r>
              <a:rPr lang="ko-KR" altLang="en-US"/>
              <a:t>값을 구하지 않더라도 </a:t>
            </a:r>
            <a:r>
              <a:rPr lang="ko-KR" altLang="en-US" err="1"/>
              <a:t>고윳값의</a:t>
            </a:r>
            <a:r>
              <a:rPr lang="ko-KR" altLang="en-US"/>
              <a:t> 크기 비교만으로도 경계면을 알 수 있는데요</a:t>
            </a:r>
            <a:r>
              <a:rPr lang="en-US" altLang="ko-KR"/>
              <a:t>,  </a:t>
            </a:r>
            <a:r>
              <a:rPr lang="ko-KR" altLang="en-US"/>
              <a:t>총 </a:t>
            </a:r>
            <a:r>
              <a:rPr lang="en-US" altLang="ko-KR"/>
              <a:t>3</a:t>
            </a:r>
            <a:r>
              <a:rPr lang="ko-KR" altLang="en-US"/>
              <a:t>가지 경우의 수로 나뉘어서</a:t>
            </a:r>
            <a:r>
              <a:rPr lang="en-US" altLang="ko-KR"/>
              <a:t>, </a:t>
            </a:r>
            <a:r>
              <a:rPr lang="ko-KR" altLang="en-US"/>
              <a:t>람다가 모두 </a:t>
            </a:r>
            <a:r>
              <a:rPr lang="en-US" altLang="ko-KR"/>
              <a:t>0</a:t>
            </a:r>
            <a:r>
              <a:rPr lang="ko-KR" altLang="en-US"/>
              <a:t>인 경우에는 </a:t>
            </a:r>
            <a:r>
              <a:rPr lang="ko-KR" altLang="en-US" err="1"/>
              <a:t>특징으로서의</a:t>
            </a:r>
            <a:r>
              <a:rPr lang="ko-KR" altLang="en-US"/>
              <a:t> 가치가 없습니다</a:t>
            </a:r>
            <a:r>
              <a:rPr lang="en-US" altLang="ko-KR"/>
              <a:t>. </a:t>
            </a:r>
            <a:r>
              <a:rPr lang="ko-KR" altLang="en-US"/>
              <a:t>즉</a:t>
            </a:r>
            <a:r>
              <a:rPr lang="en-US" altLang="ko-KR"/>
              <a:t>, </a:t>
            </a:r>
            <a:r>
              <a:rPr lang="ko-KR" altLang="en-US" err="1"/>
              <a:t>플랫한</a:t>
            </a:r>
            <a:r>
              <a:rPr lang="ko-KR" altLang="en-US"/>
              <a:t> 면을 뜻하는 것이고 람다 하나가 다른 하나보다 매우 크다면</a:t>
            </a:r>
            <a:r>
              <a:rPr lang="en-US" altLang="ko-KR"/>
              <a:t>, </a:t>
            </a:r>
            <a:r>
              <a:rPr lang="ko-KR" altLang="en-US" err="1"/>
              <a:t>엣지를</a:t>
            </a:r>
            <a:r>
              <a:rPr lang="ko-KR" altLang="en-US"/>
              <a:t> 의미</a:t>
            </a:r>
            <a:r>
              <a:rPr lang="en-US" altLang="ko-KR"/>
              <a:t>, </a:t>
            </a:r>
            <a:r>
              <a:rPr lang="ko-KR" altLang="en-US"/>
              <a:t>람다가 모두 크다면 코너를 의미합니다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오른쪽 위로 가셔서 </a:t>
            </a:r>
            <a:r>
              <a:rPr lang="en-US" altLang="ko-KR"/>
              <a:t>A</a:t>
            </a:r>
            <a:r>
              <a:rPr lang="ko-KR" altLang="en-US"/>
              <a:t>의 각 요소를 저렇게 가정하고 식을 풀면 </a:t>
            </a:r>
            <a:r>
              <a:rPr lang="en-US" altLang="ko-KR"/>
              <a:t>(1.6)</a:t>
            </a:r>
            <a:r>
              <a:rPr lang="ko-KR" altLang="en-US"/>
              <a:t>의 </a:t>
            </a:r>
            <a:r>
              <a:rPr lang="en-US" altLang="ko-KR"/>
              <a:t>C</a:t>
            </a:r>
            <a:r>
              <a:rPr lang="ko-KR" altLang="en-US"/>
              <a:t>의 값이 나옵니다</a:t>
            </a:r>
            <a:r>
              <a:rPr lang="en-US" altLang="ko-KR"/>
              <a:t>. </a:t>
            </a:r>
            <a:r>
              <a:rPr lang="ko-KR" altLang="en-US"/>
              <a:t>앞서 </a:t>
            </a:r>
            <a:r>
              <a:rPr lang="ko-KR" altLang="en-US" err="1"/>
              <a:t>설명드린</a:t>
            </a:r>
            <a:r>
              <a:rPr lang="ko-KR" altLang="en-US"/>
              <a:t> </a:t>
            </a:r>
            <a:r>
              <a:rPr lang="en-US" altLang="ko-KR"/>
              <a:t>(1.5)</a:t>
            </a:r>
            <a:r>
              <a:rPr lang="ko-KR" altLang="en-US"/>
              <a:t>식에서의 </a:t>
            </a:r>
            <a:r>
              <a:rPr lang="en-US" altLang="ko-KR"/>
              <a:t>C</a:t>
            </a:r>
            <a:r>
              <a:rPr lang="ko-KR" altLang="en-US"/>
              <a:t>값은 람다를 직접 계산해야 하기 때문에 계산 과정을 조금이라도 줄이면 좋은 컴퓨터 비전의 특성 상 </a:t>
            </a:r>
            <a:r>
              <a:rPr lang="en-US" altLang="ko-KR"/>
              <a:t>(1.6)</a:t>
            </a:r>
            <a:r>
              <a:rPr lang="ko-KR" altLang="en-US"/>
              <a:t>의 식을 사용하는 것이 더 적절하다고 생각합니다</a:t>
            </a:r>
            <a:r>
              <a:rPr lang="en-US" altLang="ko-KR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마지막으로 아래 그림은</a:t>
            </a:r>
            <a:r>
              <a:rPr lang="en-US" altLang="ko-KR"/>
              <a:t>, </a:t>
            </a:r>
            <a:r>
              <a:rPr lang="ko-KR" altLang="en-US" err="1"/>
              <a:t>고윳값을</a:t>
            </a:r>
            <a:r>
              <a:rPr lang="en-US" altLang="ko-KR"/>
              <a:t> </a:t>
            </a:r>
            <a:r>
              <a:rPr lang="ko-KR" altLang="en-US"/>
              <a:t>구하는 과정을 </a:t>
            </a:r>
            <a:r>
              <a:rPr lang="ko-KR" altLang="en-US" err="1"/>
              <a:t>적어놓았습니다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949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이제 특징 가능성 맵 </a:t>
            </a:r>
            <a:r>
              <a:rPr lang="en-US" altLang="ko-KR"/>
              <a:t>C</a:t>
            </a:r>
            <a:r>
              <a:rPr lang="ko-KR" altLang="en-US"/>
              <a:t>를 구하였으니</a:t>
            </a:r>
            <a:r>
              <a:rPr lang="en-US" altLang="ko-KR"/>
              <a:t>, localization </a:t>
            </a:r>
            <a:r>
              <a:rPr lang="ko-KR" altLang="en-US"/>
              <a:t>과정만 남았습니다</a:t>
            </a:r>
            <a:r>
              <a:rPr lang="en-US" altLang="ko-KR"/>
              <a:t>.</a:t>
            </a:r>
          </a:p>
          <a:p>
            <a:r>
              <a:rPr lang="ko-KR" altLang="en-US"/>
              <a:t>여기서는 </a:t>
            </a:r>
            <a:r>
              <a:rPr lang="ko-KR" altLang="en-US" err="1"/>
              <a:t>비최대</a:t>
            </a:r>
            <a:r>
              <a:rPr lang="ko-KR" altLang="en-US"/>
              <a:t> 억제를 사용하는데</a:t>
            </a:r>
            <a:r>
              <a:rPr lang="en-US" altLang="ko-KR"/>
              <a:t>, </a:t>
            </a:r>
            <a:r>
              <a:rPr lang="ko-KR" altLang="en-US"/>
              <a:t>주변 </a:t>
            </a:r>
            <a:r>
              <a:rPr lang="en-US" altLang="ko-KR"/>
              <a:t>8</a:t>
            </a:r>
            <a:r>
              <a:rPr lang="ko-KR" altLang="en-US"/>
              <a:t>개의 이웃보다 큰 값을 가지는 화소를 특징점으로 선택하는 알고리즘을 사용하여 극점을 찾아내는</a:t>
            </a:r>
            <a:r>
              <a:rPr lang="en-US" altLang="ko-KR"/>
              <a:t> </a:t>
            </a:r>
            <a:r>
              <a:rPr lang="ko-KR" altLang="en-US"/>
              <a:t>방식을 사용합니다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8F0E5D-4390-4EFE-8746-715D57A511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392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7B6F3-D8A5-EFF9-9D5F-B3650C5F7A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82DA3F-AB80-8F43-C2EA-AD49DB0D2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AB2B-825A-F968-AEC0-FC72D4C30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005FF-E5F1-EE63-E2C2-3074887D0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705441-0430-0D54-FEBA-813D070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17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3E976-940E-CDB9-BEC5-5D62B0B6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DDCDF9-9472-32D5-6071-C07B032FE8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4BECE2-3887-A0E8-DE81-14EA6269D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1F21B-B1B1-0874-8F1F-E06F4AB60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8145BF-7566-F88F-832A-7844952A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6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6B9EDA-B4D1-B470-B725-CB309FFAB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79B5CB-B53B-EC81-DFD9-D8F63F81C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A6B414-F2D1-E44C-9E33-04D46FBB8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149B5B-B8BC-B578-DA33-C84B0C2A9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4A8ACF-0950-9674-E6D7-CCEF5B6B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327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706509-B972-D6BB-9386-EE7EC042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971D07-23AC-8FF1-9EA5-B36EB1F54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44F20-BD87-9FF5-07B5-2DF13CF05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3AE100-41E2-E1E3-4972-3AC6FED27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B7DCDC-2416-363F-2C41-7FC23079F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9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8CBBA3-7139-B65C-899E-EB62EDAD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2243ED-6E63-32A6-203C-B5D160F6D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D5A8B9-38CE-3848-619F-59166299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00E468-D6F0-3BD5-EB3B-1454B5AAF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34050-4665-AB5F-1D30-795022B23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15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610C12-F0CA-063C-EA28-FBCBA8DA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18A7F7-AB01-65D4-6365-0D14EB820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1107AFB-E716-C40C-620B-E8B0417EE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DD773E-A9DB-B513-3731-750858DB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3C0013-9C8D-D3BC-5D91-B93C208E6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28F1DC-7397-755D-C509-29FA9B2E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432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FA92F7-35AB-8343-1681-F893E83EA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33753EC-7828-5A1D-65B6-DD6E4BA5A1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C7F34-5747-04B5-01EC-79085739C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67F4A1E-90EB-46C8-92D9-3E32AE5A5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594DC4-DEFB-E0C2-166E-4A41760ADD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0F253A-2E07-0DC3-B1A1-C782D3D05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C5F1866-6CF7-E2F9-1E62-83C47AC7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47C1D5B-4D51-74BE-75B5-00999EA0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795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911247-B7EB-7A82-1061-510C819C4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B57956-5131-CD9D-33C7-140B7B181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F476F9B-6BBE-3A22-99E2-C1E432F9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CB1F34A-11D4-EF46-7411-65D8341F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88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B1337D-4761-6000-EB5B-06C81FFFB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C64FEA6-2D55-292D-E32B-E6DB5FF88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10124-A6EE-9F9B-5104-D4D0CF30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00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2031C-B6B5-D0F2-9A15-41C082FD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326596-014F-89EA-39EC-AA9C8F46A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8FE686-642F-6535-FDB0-9F8CC3CDCC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3F3888-419B-37AE-E23F-C7786E108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D8E8CC-05F5-112D-4492-89B0164B6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3E96F1-D64D-8653-0E08-DAA76C17C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36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AFCC27-1194-1525-B9DF-D9D0423B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4095EC-104F-624F-AEF2-A464551294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A8C9AFC-9A98-0F27-F4CC-3E4C29D37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342ACF-8F63-DEAB-CC02-5C55267C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FDB97E-62D2-712E-076E-09495DDFF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1FFA4A-081A-3AEE-68BC-3A623A71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49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1678E-C4A9-7CEC-9A6C-F8E27F63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60CE33-A13F-BDDB-E9C7-2F70382DB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DF0D55-A8B6-EF02-EB49-9F899BB16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DD32B-1F3F-4D46-8CF0-E58DC9BEDC9C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28FB2D-9493-5C4F-B1A0-6A63893DD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FADAD1-2FC7-60AD-5D24-267835F23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21FA6-4060-4F82-8BB1-60F46ED13E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446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3" Type="http://schemas.openxmlformats.org/officeDocument/2006/relationships/image" Target="../media/image40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F64B8-8110-4AB2-79F2-E2B32E6694F0}"/>
              </a:ext>
            </a:extLst>
          </p:cNvPr>
          <p:cNvSpPr txBox="1"/>
          <p:nvPr/>
        </p:nvSpPr>
        <p:spPr>
          <a:xfrm>
            <a:off x="3504579" y="2337560"/>
            <a:ext cx="3291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/>
              <a:t>Computer Vision and Deep Learning</a:t>
            </a:r>
            <a:endParaRPr lang="ko-KR" altLang="en-US" sz="36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380F2-4060-9843-C3B8-7613A6C040EE}"/>
              </a:ext>
            </a:extLst>
          </p:cNvPr>
          <p:cNvSpPr txBox="1"/>
          <p:nvPr/>
        </p:nvSpPr>
        <p:spPr>
          <a:xfrm>
            <a:off x="6917873" y="3722554"/>
            <a:ext cx="10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Ch 05</a:t>
            </a:r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370239-13D4-786D-3831-DD19708A636F}"/>
              </a:ext>
            </a:extLst>
          </p:cNvPr>
          <p:cNvSpPr/>
          <p:nvPr/>
        </p:nvSpPr>
        <p:spPr>
          <a:xfrm rot="5400000" flipV="1">
            <a:off x="5662447" y="3192314"/>
            <a:ext cx="2272303" cy="448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FD84E-1158-91AF-35EE-FC778CA9ADE5}"/>
              </a:ext>
            </a:extLst>
          </p:cNvPr>
          <p:cNvSpPr txBox="1"/>
          <p:nvPr/>
        </p:nvSpPr>
        <p:spPr>
          <a:xfrm>
            <a:off x="8621486" y="5787628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/>
              <a:t>강명묵</a:t>
            </a:r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6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10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이동과 회전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2" y="646331"/>
            <a:ext cx="2641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59275-AA49-86D2-09ED-BFCB7E3087A2}"/>
              </a:ext>
            </a:extLst>
          </p:cNvPr>
          <p:cNvSpPr txBox="1"/>
          <p:nvPr/>
        </p:nvSpPr>
        <p:spPr>
          <a:xfrm>
            <a:off x="183671" y="1400384"/>
            <a:ext cx="107172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 detection Algorithm</a:t>
            </a:r>
          </a:p>
          <a:p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식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두 개를 활용하여 코드 구현</a:t>
            </a:r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C920AA-0B5B-1F23-D2CD-3C1B4684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1" y="2069516"/>
            <a:ext cx="2781688" cy="7716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2C1F859-E49B-1BF4-313E-4D3C871E8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821" y="1400383"/>
            <a:ext cx="5921202" cy="43466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CA58D8D-F2ED-EE48-0F7A-9F6C577F9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77" y="3386501"/>
            <a:ext cx="3007180" cy="19940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3FAC30-32F8-7103-30D9-B41E81608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967391"/>
            <a:ext cx="2268646" cy="84857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B4C107F-789E-D134-5558-954791A45AA0}"/>
              </a:ext>
            </a:extLst>
          </p:cNvPr>
          <p:cNvCxnSpPr>
            <a:cxnSpLocks/>
          </p:cNvCxnSpPr>
          <p:nvPr/>
        </p:nvCxnSpPr>
        <p:spPr>
          <a:xfrm>
            <a:off x="5359400" y="1292662"/>
            <a:ext cx="0" cy="5429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442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11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이동과 회전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2" y="646331"/>
            <a:ext cx="2641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59275-AA49-86D2-09ED-BFCB7E3087A2}"/>
              </a:ext>
            </a:extLst>
          </p:cNvPr>
          <p:cNvSpPr txBox="1"/>
          <p:nvPr/>
        </p:nvSpPr>
        <p:spPr>
          <a:xfrm>
            <a:off x="183671" y="1400384"/>
            <a:ext cx="107172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 detection Algorithm 1</a:t>
            </a:r>
          </a:p>
          <a:p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특징 가능성 맵 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찾기</a:t>
            </a:r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C70D0E-47A3-0D17-9A4F-34F63F3A5B46}"/>
              </a:ext>
            </a:extLst>
          </p:cNvPr>
          <p:cNvSpPr/>
          <p:nvPr/>
        </p:nvSpPr>
        <p:spPr>
          <a:xfrm>
            <a:off x="263237" y="2105077"/>
            <a:ext cx="4131460" cy="44015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376198-E5C0-76A8-603A-B159CFD11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14" t="9544" r="-371" b="23235"/>
          <a:stretch/>
        </p:blipFill>
        <p:spPr>
          <a:xfrm>
            <a:off x="5148153" y="2746584"/>
            <a:ext cx="5955879" cy="292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8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12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이동과 회전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2" y="646331"/>
            <a:ext cx="2641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59275-AA49-86D2-09ED-BFCB7E3087A2}"/>
              </a:ext>
            </a:extLst>
          </p:cNvPr>
          <p:cNvSpPr txBox="1"/>
          <p:nvPr/>
        </p:nvSpPr>
        <p:spPr>
          <a:xfrm>
            <a:off x="183671" y="1400384"/>
            <a:ext cx="107172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 detection Algorithm 2</a:t>
            </a:r>
          </a:p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non maximum suppression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을 사용하여 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feature point 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찾기</a:t>
            </a:r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C70D0E-47A3-0D17-9A4F-34F63F3A5B46}"/>
              </a:ext>
            </a:extLst>
          </p:cNvPr>
          <p:cNvSpPr/>
          <p:nvPr/>
        </p:nvSpPr>
        <p:spPr>
          <a:xfrm>
            <a:off x="263237" y="2495105"/>
            <a:ext cx="4131460" cy="24972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D376198-E5C0-76A8-603A-B159CFD11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1" t="82021" r="-445" b="-672"/>
          <a:stretch/>
        </p:blipFill>
        <p:spPr>
          <a:xfrm>
            <a:off x="5148153" y="3338393"/>
            <a:ext cx="5955879" cy="8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5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13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이동과 회전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2" y="646331"/>
            <a:ext cx="2641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59275-AA49-86D2-09ED-BFCB7E3087A2}"/>
              </a:ext>
            </a:extLst>
          </p:cNvPr>
          <p:cNvSpPr txBox="1"/>
          <p:nvPr/>
        </p:nvSpPr>
        <p:spPr>
          <a:xfrm>
            <a:off x="183671" y="1400384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C70D0E-47A3-0D17-9A4F-34F63F3A5B46}"/>
              </a:ext>
            </a:extLst>
          </p:cNvPr>
          <p:cNvSpPr/>
          <p:nvPr/>
        </p:nvSpPr>
        <p:spPr>
          <a:xfrm>
            <a:off x="85558" y="2443102"/>
            <a:ext cx="3099456" cy="238891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AutoShape 2" descr="Untitled">
            <a:extLst>
              <a:ext uri="{FF2B5EF4-FFF2-40B4-BE49-F238E27FC236}">
                <a16:creationId xmlns:a16="http://schemas.microsoft.com/office/drawing/2014/main" id="{7CB1EEA0-CFDE-4913-54B3-F9FB515F3A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8605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Untitled">
            <a:extLst>
              <a:ext uri="{FF2B5EF4-FFF2-40B4-BE49-F238E27FC236}">
                <a16:creationId xmlns:a16="http://schemas.microsoft.com/office/drawing/2014/main" id="{AE962E60-67BB-BFDD-90ED-1D87E14C59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01297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FFCE7E-BD38-A638-41C8-1DB1AA2010EE}"/>
              </a:ext>
            </a:extLst>
          </p:cNvPr>
          <p:cNvSpPr txBox="1"/>
          <p:nvPr/>
        </p:nvSpPr>
        <p:spPr>
          <a:xfrm>
            <a:off x="85559" y="2127550"/>
            <a:ext cx="3099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Origin image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109234-64FD-3275-5EB5-D2EB8CD0BA4C}"/>
              </a:ext>
            </a:extLst>
          </p:cNvPr>
          <p:cNvSpPr/>
          <p:nvPr/>
        </p:nvSpPr>
        <p:spPr>
          <a:xfrm>
            <a:off x="4391038" y="2443102"/>
            <a:ext cx="3099456" cy="23889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6A83FC-BDCB-AED0-EC0B-DB3CA4A1C9A8}"/>
              </a:ext>
            </a:extLst>
          </p:cNvPr>
          <p:cNvSpPr txBox="1"/>
          <p:nvPr/>
        </p:nvSpPr>
        <p:spPr>
          <a:xfrm>
            <a:off x="4391039" y="2127550"/>
            <a:ext cx="30994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특징 가능성 맵 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2AD862-B8D1-803D-2033-447BD1C3FE21}"/>
              </a:ext>
            </a:extLst>
          </p:cNvPr>
          <p:cNvSpPr/>
          <p:nvPr/>
        </p:nvSpPr>
        <p:spPr>
          <a:xfrm>
            <a:off x="8696519" y="2443102"/>
            <a:ext cx="3099456" cy="238891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89276-8B40-A053-DB00-2DE6D1E31DEA}"/>
              </a:ext>
            </a:extLst>
          </p:cNvPr>
          <p:cNvSpPr txBox="1"/>
          <p:nvPr/>
        </p:nvSpPr>
        <p:spPr>
          <a:xfrm>
            <a:off x="8696519" y="2127550"/>
            <a:ext cx="30994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non max suppression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A713C9-B987-A33B-B838-029B9537AEDD}"/>
              </a:ext>
            </a:extLst>
          </p:cNvPr>
          <p:cNvSpPr/>
          <p:nvPr/>
        </p:nvSpPr>
        <p:spPr>
          <a:xfrm>
            <a:off x="1014074" y="3068224"/>
            <a:ext cx="1568781" cy="108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4B089A8-F854-143D-309E-D80CC12BDA3B}"/>
              </a:ext>
            </a:extLst>
          </p:cNvPr>
          <p:cNvSpPr/>
          <p:nvPr/>
        </p:nvSpPr>
        <p:spPr>
          <a:xfrm>
            <a:off x="5311609" y="3068224"/>
            <a:ext cx="1568781" cy="108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6880308-15B1-514F-5D64-13BDB3BFBD7A}"/>
              </a:ext>
            </a:extLst>
          </p:cNvPr>
          <p:cNvSpPr/>
          <p:nvPr/>
        </p:nvSpPr>
        <p:spPr>
          <a:xfrm>
            <a:off x="9609145" y="3068224"/>
            <a:ext cx="1568781" cy="1083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BC2867-9A88-84CC-163B-9367D348B92A}"/>
              </a:ext>
            </a:extLst>
          </p:cNvPr>
          <p:cNvSpPr txBox="1"/>
          <p:nvPr/>
        </p:nvSpPr>
        <p:spPr>
          <a:xfrm>
            <a:off x="855387" y="5718197"/>
            <a:ext cx="10717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결과값을 보면 세 특징점이 모두 모퉁이</a:t>
            </a:r>
            <a:r>
              <a:rPr lang="en-US" altLang="ko-KR" sz="1200"/>
              <a:t>(corner)</a:t>
            </a:r>
            <a:r>
              <a:rPr lang="ko-KR" altLang="en-US" sz="1200"/>
              <a:t>에 존재하지만</a:t>
            </a:r>
            <a:r>
              <a:rPr lang="en-US" altLang="ko-KR" sz="1200"/>
              <a:t>, </a:t>
            </a:r>
            <a:r>
              <a:rPr lang="ko-KR" altLang="en-US" sz="1200"/>
              <a:t>실제 영상에 적용하면 </a:t>
            </a:r>
            <a:r>
              <a:rPr lang="ko-KR" altLang="en-US" sz="1200" b="1"/>
              <a:t>모퉁이</a:t>
            </a:r>
            <a:r>
              <a:rPr lang="en-US" altLang="ko-KR" sz="1200" b="1"/>
              <a:t>(corner) </a:t>
            </a:r>
            <a:r>
              <a:rPr lang="ko-KR" altLang="en-US" sz="1200" b="1"/>
              <a:t>뿐만 아니라 </a:t>
            </a:r>
            <a:r>
              <a:rPr lang="ko-KR" altLang="en-US" sz="1200" b="1" err="1"/>
              <a:t>블롭</a:t>
            </a:r>
            <a:r>
              <a:rPr lang="en-US" altLang="ko-KR" sz="1200" b="1"/>
              <a:t>(blob)</a:t>
            </a:r>
            <a:r>
              <a:rPr lang="ko-KR" altLang="en-US" sz="1200"/>
              <a:t>도 많이 검출한다</a:t>
            </a:r>
            <a:r>
              <a:rPr lang="en-US" altLang="ko-KR" sz="1200"/>
              <a:t>.</a:t>
            </a:r>
          </a:p>
          <a:p>
            <a:r>
              <a:rPr lang="ko-KR" altLang="en-US" sz="1200"/>
              <a:t>따라서 이렇게 검출된 값은 </a:t>
            </a:r>
            <a:r>
              <a:rPr lang="en-US" altLang="ko-KR" sz="1200" b="1"/>
              <a:t>feature point </a:t>
            </a:r>
            <a:r>
              <a:rPr lang="ko-KR" altLang="en-US" sz="1200" b="1"/>
              <a:t>또는 </a:t>
            </a:r>
            <a:r>
              <a:rPr lang="en-US" altLang="ko-KR" sz="1200" b="1"/>
              <a:t>interest point</a:t>
            </a:r>
            <a:r>
              <a:rPr lang="en-US" altLang="ko-KR" sz="1200"/>
              <a:t> </a:t>
            </a:r>
            <a:r>
              <a:rPr lang="ko-KR" altLang="en-US" sz="1200"/>
              <a:t>라고 한다</a:t>
            </a:r>
            <a:r>
              <a:rPr lang="en-US" altLang="ko-KR" sz="1200"/>
              <a:t>.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C395BE4-97B0-1A2D-9366-C8F4A3C22D18}"/>
              </a:ext>
            </a:extLst>
          </p:cNvPr>
          <p:cNvSpPr/>
          <p:nvPr/>
        </p:nvSpPr>
        <p:spPr>
          <a:xfrm>
            <a:off x="9609145" y="3068224"/>
            <a:ext cx="337495" cy="1519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57B055B-04A9-F3D8-3FE1-544427089F80}"/>
              </a:ext>
            </a:extLst>
          </p:cNvPr>
          <p:cNvSpPr/>
          <p:nvPr/>
        </p:nvSpPr>
        <p:spPr>
          <a:xfrm>
            <a:off x="9609145" y="3969077"/>
            <a:ext cx="337495" cy="1519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735412D9-A1F7-68CD-3085-955D7C78D775}"/>
              </a:ext>
            </a:extLst>
          </p:cNvPr>
          <p:cNvSpPr/>
          <p:nvPr/>
        </p:nvSpPr>
        <p:spPr>
          <a:xfrm>
            <a:off x="10840431" y="4007479"/>
            <a:ext cx="337495" cy="151932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397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14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스케일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1" y="646331"/>
            <a:ext cx="3293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r>
              <a:rPr lang="ko-KR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ko-KR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56D76-6858-5283-EC67-21C8A91CE916}"/>
              </a:ext>
            </a:extLst>
          </p:cNvPr>
          <p:cNvSpPr txBox="1"/>
          <p:nvPr/>
        </p:nvSpPr>
        <p:spPr>
          <a:xfrm>
            <a:off x="183671" y="1400384"/>
            <a:ext cx="10717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Scale space feature detection Algorithm</a:t>
            </a:r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6A1DEF-4694-9BA7-D885-083407DAE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2" y="1905376"/>
            <a:ext cx="7274553" cy="10285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DF796-6170-2783-493F-CE05206D6833}"/>
              </a:ext>
            </a:extLst>
          </p:cNvPr>
          <p:cNvSpPr txBox="1"/>
          <p:nvPr/>
        </p:nvSpPr>
        <p:spPr>
          <a:xfrm>
            <a:off x="183671" y="3149673"/>
            <a:ext cx="10717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grayscale image f</a:t>
            </a:r>
          </a:p>
          <a:p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Output : scale-invariant feature points 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46A2690-5619-2ADC-C825-11BC0127E371}"/>
              </a:ext>
            </a:extLst>
          </p:cNvPr>
          <p:cNvCxnSpPr>
            <a:cxnSpLocks/>
          </p:cNvCxnSpPr>
          <p:nvPr/>
        </p:nvCxnSpPr>
        <p:spPr>
          <a:xfrm>
            <a:off x="4330760" y="4216641"/>
            <a:ext cx="0" cy="2348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B5BC53-43CB-B80E-DE9E-61A87863B0E7}"/>
              </a:ext>
            </a:extLst>
          </p:cNvPr>
          <p:cNvCxnSpPr>
            <a:cxnSpLocks/>
          </p:cNvCxnSpPr>
          <p:nvPr/>
        </p:nvCxnSpPr>
        <p:spPr>
          <a:xfrm>
            <a:off x="8452061" y="4216641"/>
            <a:ext cx="0" cy="2348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AB9CEA-B803-2F01-8240-292CCDC1FA55}"/>
              </a:ext>
            </a:extLst>
          </p:cNvPr>
          <p:cNvSpPr txBox="1"/>
          <p:nvPr/>
        </p:nvSpPr>
        <p:spPr>
          <a:xfrm>
            <a:off x="183671" y="4313838"/>
            <a:ext cx="375561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Algorithm_1</a:t>
            </a:r>
          </a:p>
          <a:p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1. Gaussian Smoothing</a:t>
            </a: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거리가 멀어지면 물체가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흐려지는 것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묘사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effectLst/>
              </a:rPr>
              <a:t>표준편차 </a:t>
            </a:r>
            <a:r>
              <a:rPr lang="en-US" altLang="ko-KR" sz="1200">
                <a:effectLst/>
              </a:rPr>
              <a:t>σ</a:t>
            </a:r>
            <a:r>
              <a:rPr lang="ko-KR" altLang="en-US" sz="1200"/>
              <a:t>를 점점 키움</a:t>
            </a:r>
            <a:endParaRPr lang="en-US" altLang="ko-KR" sz="1200"/>
          </a:p>
          <a:p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2. Pyramid</a:t>
            </a: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거리가 멀어지면 물체의 </a:t>
            </a:r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크기가 작아지는 것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묘사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크기를 점점 줄임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930BB3-6A32-1982-F88C-233CC2A6DA35}"/>
              </a:ext>
            </a:extLst>
          </p:cNvPr>
          <p:cNvSpPr txBox="1"/>
          <p:nvPr/>
        </p:nvSpPr>
        <p:spPr>
          <a:xfrm>
            <a:off x="8452061" y="4313836"/>
            <a:ext cx="3556268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Algorithm_3</a:t>
            </a:r>
          </a:p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극점 검출</a:t>
            </a:r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차원에서의 </a:t>
            </a:r>
            <a:r>
              <a:rPr lang="en-US" altLang="ko-KR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non maximum suppression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사용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DF1310-DAC4-1850-66F7-13F99D18E6F3}"/>
              </a:ext>
            </a:extLst>
          </p:cNvPr>
          <p:cNvSpPr txBox="1"/>
          <p:nvPr/>
        </p:nvSpPr>
        <p:spPr>
          <a:xfrm>
            <a:off x="4317866" y="4313837"/>
            <a:ext cx="355626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Algorithm_2</a:t>
            </a:r>
          </a:p>
          <a:p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스케일 공간의 미분</a:t>
            </a:r>
            <a:endParaRPr lang="en-US" altLang="ko-KR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Laplacian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을 주로 사용</a:t>
            </a:r>
            <a:endParaRPr lang="en-US" altLang="ko-KR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9324951A-A800-0032-F081-E88E131B6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939" y="4958933"/>
            <a:ext cx="2101897" cy="8642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1BBC65B-2559-5411-6D0B-17C7D52B0A39}"/>
              </a:ext>
            </a:extLst>
          </p:cNvPr>
          <p:cNvSpPr txBox="1"/>
          <p:nvPr/>
        </p:nvSpPr>
        <p:spPr>
          <a:xfrm>
            <a:off x="6257435" y="5953550"/>
            <a:ext cx="21946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/>
              <a:t>(1.7) Laplacian</a:t>
            </a:r>
          </a:p>
          <a:p>
            <a:endParaRPr lang="en-US" altLang="ko-KR" sz="1200"/>
          </a:p>
          <a:p>
            <a:r>
              <a:rPr lang="en-US" altLang="ko-KR" sz="1200"/>
              <a:t>(1.8) Normalized Laplacian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897291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15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1" y="646331"/>
            <a:ext cx="3293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Lowe 2004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3EF29-5AD6-99FC-1BD3-54E44F259A3E}"/>
              </a:ext>
            </a:extLst>
          </p:cNvPr>
          <p:cNvSpPr txBox="1"/>
          <p:nvPr/>
        </p:nvSpPr>
        <p:spPr>
          <a:xfrm>
            <a:off x="183671" y="1400384"/>
            <a:ext cx="10717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1. Scale-space extrema detection</a:t>
            </a:r>
          </a:p>
          <a:p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스케일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및 방향에 불변한 후보 지점을 식별하기 위해 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Difference-of-Gaussian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을 사용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(Scale-invariant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달성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3D1AE-5125-E24C-D377-B56EF641942C}"/>
              </a:ext>
            </a:extLst>
          </p:cNvPr>
          <p:cNvSpPr txBox="1"/>
          <p:nvPr/>
        </p:nvSpPr>
        <p:spPr>
          <a:xfrm>
            <a:off x="183671" y="2696369"/>
            <a:ext cx="107172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altLang="ko-KR" sz="1600" b="1" err="1"/>
              <a:t>Keypoint</a:t>
            </a:r>
            <a:r>
              <a:rPr lang="en-US" altLang="ko-KR" sz="1600" b="1"/>
              <a:t> localization</a:t>
            </a:r>
          </a:p>
          <a:p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위에서 구한 후보 지점에서 </a:t>
            </a:r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세부 모델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을 적합하여 위치와 스케일 결정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C1400-591C-2F76-FA68-673D43B43D9C}"/>
              </a:ext>
            </a:extLst>
          </p:cNvPr>
          <p:cNvSpPr txBox="1"/>
          <p:nvPr/>
        </p:nvSpPr>
        <p:spPr>
          <a:xfrm>
            <a:off x="183671" y="3992354"/>
            <a:ext cx="10717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ko-KR" sz="1600" b="1"/>
              <a:t>Orientation assignment</a:t>
            </a:r>
          </a:p>
          <a:p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각 키포인트 위치에 하나 이상의 방향을 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local image gradient 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방향을 기반으로 할당</a:t>
            </a:r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5288339"/>
            <a:ext cx="107172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ko-KR" sz="1600" b="1" err="1"/>
              <a:t>Keypoint</a:t>
            </a:r>
            <a:r>
              <a:rPr lang="en-US" altLang="ko-KR" sz="1600" b="1"/>
              <a:t> descriptor</a:t>
            </a:r>
          </a:p>
          <a:p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형태 왜곡 및 조명 변화에 대한 상당한 수준의 지역적인 변형 허용하게끔 함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08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16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1. Scale-space extrema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8780"/>
            <a:ext cx="1071720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1.1 Detection of scale-space extrema</a:t>
            </a:r>
          </a:p>
          <a:p>
            <a:r>
              <a:rPr lang="en-US" altLang="ko-KR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Keypoint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detection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의 첫 번째 과정은 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locations</a:t>
            </a:r>
            <a:r>
              <a:rPr lang="ko-KR" alt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를 찾는 것이다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5F6155B-464E-2B70-15E3-184A81BC3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12" y="2343359"/>
            <a:ext cx="3385066" cy="9308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9345A3-B1F0-3737-887B-2E6E8B7FE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501" y="2343359"/>
            <a:ext cx="2430142" cy="88465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009DAC-A8A9-1908-49C5-498F4400A6E3}"/>
              </a:ext>
            </a:extLst>
          </p:cNvPr>
          <p:cNvSpPr/>
          <p:nvPr/>
        </p:nvSpPr>
        <p:spPr>
          <a:xfrm>
            <a:off x="288435" y="2287167"/>
            <a:ext cx="6063390" cy="10432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BB2AD3F-9FE5-C65F-13EF-9F567A745C26}"/>
              </a:ext>
            </a:extLst>
          </p:cNvPr>
          <p:cNvSpPr/>
          <p:nvPr/>
        </p:nvSpPr>
        <p:spPr>
          <a:xfrm>
            <a:off x="288435" y="3572502"/>
            <a:ext cx="6063390" cy="10432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61977EB-1EA2-FD30-8481-8C6427DCA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700" y="3790061"/>
            <a:ext cx="2697475" cy="608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07CBF8A-74DD-B35F-9DA6-A7DF0728F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364" y="5506339"/>
            <a:ext cx="2718652" cy="109998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B73B7AE-B091-EE91-9E1A-E2A836BF1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538" y="5694048"/>
            <a:ext cx="2868505" cy="68594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E7F67B0-1394-E15A-2B69-7338C676650D}"/>
              </a:ext>
            </a:extLst>
          </p:cNvPr>
          <p:cNvSpPr/>
          <p:nvPr/>
        </p:nvSpPr>
        <p:spPr>
          <a:xfrm>
            <a:off x="288435" y="5515383"/>
            <a:ext cx="6063390" cy="104327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3E50AD-E369-6C7A-702A-6115ADA99A63}"/>
              </a:ext>
            </a:extLst>
          </p:cNvPr>
          <p:cNvSpPr txBox="1"/>
          <p:nvPr/>
        </p:nvSpPr>
        <p:spPr>
          <a:xfrm>
            <a:off x="183671" y="4999357"/>
            <a:ext cx="5912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(2.2)</a:t>
            </a:r>
            <a:r>
              <a:rPr lang="ko-KR" altLang="en-US" sz="1400"/>
              <a:t>의 열 확산 방정식 원리와 </a:t>
            </a:r>
            <a:r>
              <a:rPr lang="en-US" altLang="ko-KR" sz="1400"/>
              <a:t>(2.1)</a:t>
            </a:r>
            <a:r>
              <a:rPr lang="ko-KR" altLang="en-US" sz="1400"/>
              <a:t>의 식을 이용하여 우측 상단 식 유도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0AA12D34-8F8B-7FFD-B40F-7E9C59836C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4767" y="1673884"/>
            <a:ext cx="3748045" cy="1656559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3A4E4ACA-DB38-107C-359B-877AA94A1C20}"/>
              </a:ext>
            </a:extLst>
          </p:cNvPr>
          <p:cNvSpPr/>
          <p:nvPr/>
        </p:nvSpPr>
        <p:spPr>
          <a:xfrm>
            <a:off x="7873659" y="1648407"/>
            <a:ext cx="4087304" cy="16820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6873209-8A84-5E23-28E5-EFD51D85AD66}"/>
              </a:ext>
            </a:extLst>
          </p:cNvPr>
          <p:cNvCxnSpPr>
            <a:stCxn id="26" idx="3"/>
            <a:endCxn id="30" idx="1"/>
          </p:cNvCxnSpPr>
          <p:nvPr/>
        </p:nvCxnSpPr>
        <p:spPr>
          <a:xfrm flipV="1">
            <a:off x="6351825" y="2489423"/>
            <a:ext cx="1521834" cy="354759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E5084B0B-5F3F-3199-1A96-88A4C0B353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530" y="3897078"/>
            <a:ext cx="2837430" cy="50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17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1. Scale-space extrema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1.1 Detection of scale-space extrema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96AF39-E32A-394F-0AFE-519967E8DBD4}"/>
              </a:ext>
            </a:extLst>
          </p:cNvPr>
          <p:cNvSpPr txBox="1"/>
          <p:nvPr/>
        </p:nvSpPr>
        <p:spPr>
          <a:xfrm>
            <a:off x="1251494" y="3429000"/>
            <a:ext cx="24183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effectLst/>
              </a:rPr>
              <a:t>Difference-of-Gaussian</a:t>
            </a:r>
            <a:endParaRPr lang="en-US" altLang="ko-KR" sz="1600" b="1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28CE816-6317-B724-74CD-86307BEC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19" y="3752185"/>
            <a:ext cx="2000529" cy="88594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BB4FF22-69DF-2E6A-D239-FC9F3E024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887" y="2044748"/>
            <a:ext cx="5125165" cy="81926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873598EB-DC92-9100-BFD5-9D424E11F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0702" y="3854100"/>
            <a:ext cx="1552792" cy="72400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2E02ED5-0724-4555-C49D-F031ED192F5D}"/>
              </a:ext>
            </a:extLst>
          </p:cNvPr>
          <p:cNvSpPr txBox="1"/>
          <p:nvPr/>
        </p:nvSpPr>
        <p:spPr>
          <a:xfrm>
            <a:off x="6144876" y="3449942"/>
            <a:ext cx="41244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effectLst/>
              </a:rPr>
              <a:t>Scale-normalized Laplacian of Gaussian</a:t>
            </a:r>
            <a:endParaRPr lang="en-US" altLang="ko-KR" sz="1600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7C61B1-40C4-CA2B-2A18-7EEE0F13A4FB}"/>
              </a:ext>
            </a:extLst>
          </p:cNvPr>
          <p:cNvSpPr txBox="1"/>
          <p:nvPr/>
        </p:nvSpPr>
        <p:spPr>
          <a:xfrm>
            <a:off x="1116481" y="5169191"/>
            <a:ext cx="90953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계산이 복잡한 </a:t>
            </a:r>
            <a:r>
              <a:rPr lang="en-US" altLang="ko-KR" sz="1600" b="1" err="1"/>
              <a:t>LoG</a:t>
            </a:r>
            <a:r>
              <a:rPr lang="ko-KR" altLang="en-US" sz="1600" b="1"/>
              <a:t>를 </a:t>
            </a:r>
            <a:r>
              <a:rPr lang="en-US" altLang="ko-KR" sz="1600" b="1" err="1"/>
              <a:t>DoG</a:t>
            </a:r>
            <a:r>
              <a:rPr lang="ko-KR" altLang="en-US" sz="1600" b="1"/>
              <a:t>로 대체</a:t>
            </a:r>
            <a:r>
              <a:rPr lang="ko-KR" altLang="en-US" sz="1600"/>
              <a:t> 가능하다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/>
              <a:t> 즉</a:t>
            </a:r>
            <a:r>
              <a:rPr lang="en-US" altLang="ko-KR" sz="1600"/>
              <a:t>, </a:t>
            </a:r>
            <a:r>
              <a:rPr lang="ko-KR" altLang="en-US" sz="1600"/>
              <a:t>단순한 </a:t>
            </a:r>
            <a:r>
              <a:rPr lang="ko-KR" altLang="en-US" sz="1600" b="1"/>
              <a:t>이미지 빼기 연산</a:t>
            </a:r>
            <a:r>
              <a:rPr lang="ko-KR" altLang="en-US" sz="1600"/>
              <a:t>으로 계산 가능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/>
              <a:t> </a:t>
            </a:r>
            <a:r>
              <a:rPr lang="en-US" altLang="ko-KR" sz="1600"/>
              <a:t>(k-1)</a:t>
            </a:r>
            <a:r>
              <a:rPr lang="ko-KR" altLang="en-US" sz="1600"/>
              <a:t>은 </a:t>
            </a:r>
            <a:r>
              <a:rPr lang="en-US" altLang="ko-KR" sz="1600"/>
              <a:t>extrema </a:t>
            </a:r>
            <a:r>
              <a:rPr lang="en-US" altLang="ko-KR" sz="1600" err="1"/>
              <a:t>loaction</a:t>
            </a:r>
            <a:r>
              <a:rPr lang="ko-KR" altLang="en-US" sz="1600"/>
              <a:t>에 영향 </a:t>
            </a:r>
            <a:r>
              <a:rPr lang="en-US" altLang="ko-KR" sz="1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3250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18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1. Scale-space extrema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1.1 Detection of scale-space extrema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CA03-2451-811C-2B41-16BF7AA35007}"/>
              </a:ext>
            </a:extLst>
          </p:cNvPr>
          <p:cNvSpPr txBox="1"/>
          <p:nvPr/>
        </p:nvSpPr>
        <p:spPr>
          <a:xfrm>
            <a:off x="1159441" y="1946103"/>
            <a:ext cx="2350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다중 스케일 영상 구성</a:t>
            </a:r>
            <a:endParaRPr lang="en-US" altLang="ko-KR" sz="16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38D58D-A643-E16E-8234-243E7CA13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835" y="760715"/>
            <a:ext cx="5125165" cy="81926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881CD9-E57D-0433-344F-4D2522E8F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7805" y="1574576"/>
            <a:ext cx="1257475" cy="7430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E90915-5EDE-E41B-82EE-0BCB6A76FE38}"/>
              </a:ext>
            </a:extLst>
          </p:cNvPr>
          <p:cNvSpPr txBox="1"/>
          <p:nvPr/>
        </p:nvSpPr>
        <p:spPr>
          <a:xfrm>
            <a:off x="6043432" y="2759794"/>
            <a:ext cx="43402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원본 이미지의 크기를 두 배로 확장하여 시작</a:t>
            </a:r>
            <a:endParaRPr lang="en-US" altLang="ko-KR" sz="1600"/>
          </a:p>
          <a:p>
            <a:r>
              <a:rPr lang="ko-KR" altLang="en-US" sz="1600"/>
              <a:t>각 </a:t>
            </a:r>
            <a:r>
              <a:rPr lang="en-US" altLang="ko-KR" sz="1600"/>
              <a:t>octave</a:t>
            </a:r>
            <a:r>
              <a:rPr lang="ko-KR" altLang="en-US" sz="1600"/>
              <a:t>당 </a:t>
            </a:r>
            <a:r>
              <a:rPr lang="en-US" altLang="ko-KR" sz="1600"/>
              <a:t>s + 3</a:t>
            </a:r>
            <a:r>
              <a:rPr lang="ko-KR" altLang="en-US" sz="1600"/>
              <a:t>개의 </a:t>
            </a:r>
            <a:r>
              <a:rPr lang="en-US" altLang="ko-KR" sz="1600"/>
              <a:t>image</a:t>
            </a:r>
            <a:r>
              <a:rPr lang="ko-KR" altLang="en-US" sz="1600"/>
              <a:t>를 생성</a:t>
            </a:r>
            <a:endParaRPr lang="en-US" altLang="ko-KR" sz="1600"/>
          </a:p>
          <a:p>
            <a:endParaRPr lang="en-US" altLang="ko-KR" sz="1600"/>
          </a:p>
          <a:p>
            <a:r>
              <a:rPr lang="en-US" altLang="ko-KR" sz="1600"/>
              <a:t>octave</a:t>
            </a:r>
            <a:r>
              <a:rPr lang="ko-KR" altLang="en-US" sz="1600"/>
              <a:t>의 개수 </a:t>
            </a:r>
            <a:r>
              <a:rPr lang="en-US" altLang="ko-KR" sz="1600"/>
              <a:t>: 3</a:t>
            </a:r>
            <a:r>
              <a:rPr lang="ko-KR" altLang="en-US" sz="1600"/>
              <a:t>개</a:t>
            </a:r>
            <a:endParaRPr lang="en-US" altLang="ko-KR" sz="1600"/>
          </a:p>
          <a:p>
            <a:r>
              <a:rPr lang="en-US" altLang="ko-KR" sz="1600"/>
              <a:t>Sigma</a:t>
            </a:r>
            <a:r>
              <a:rPr lang="ko-KR" altLang="en-US" sz="1600"/>
              <a:t>의 값 </a:t>
            </a:r>
            <a:r>
              <a:rPr lang="en-US" altLang="ko-KR" sz="1600"/>
              <a:t>: 1.6</a:t>
            </a:r>
          </a:p>
          <a:p>
            <a:r>
              <a:rPr lang="en-US" altLang="ko-KR" sz="1600"/>
              <a:t>Image</a:t>
            </a:r>
            <a:r>
              <a:rPr lang="ko-KR" altLang="en-US" sz="1600"/>
              <a:t>의 개수 </a:t>
            </a:r>
            <a:r>
              <a:rPr lang="en-US" altLang="ko-KR" sz="1600"/>
              <a:t>: 6</a:t>
            </a:r>
            <a:r>
              <a:rPr lang="ko-KR" altLang="en-US" sz="1600"/>
              <a:t>개</a:t>
            </a:r>
            <a:endParaRPr lang="en-US" altLang="ko-KR" sz="1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9FD28B-5115-1D72-AB9C-1D2852551A3C}"/>
              </a:ext>
            </a:extLst>
          </p:cNvPr>
          <p:cNvSpPr/>
          <p:nvPr/>
        </p:nvSpPr>
        <p:spPr>
          <a:xfrm>
            <a:off x="183671" y="2548858"/>
            <a:ext cx="5106226" cy="39356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566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19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1. Scale-space extrema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1.2 Local extrema detection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CA03-2451-811C-2B41-16BF7AA35007}"/>
              </a:ext>
            </a:extLst>
          </p:cNvPr>
          <p:cNvSpPr txBox="1"/>
          <p:nvPr/>
        </p:nvSpPr>
        <p:spPr>
          <a:xfrm>
            <a:off x="437639" y="1946103"/>
            <a:ext cx="57667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D(</a:t>
            </a:r>
            <a:r>
              <a:rPr lang="en-US" altLang="ko-KR" sz="1600" b="1" err="1"/>
              <a:t>x,y</a:t>
            </a:r>
            <a:r>
              <a:rPr lang="en-US" altLang="ko-KR" sz="1600" b="1"/>
              <a:t>,</a:t>
            </a:r>
            <a:r>
              <a:rPr lang="el-GR" altLang="ko-KR" sz="1600" b="1"/>
              <a:t>σ)</a:t>
            </a:r>
            <a:r>
              <a:rPr lang="ko-KR" altLang="en-US" sz="1600" b="1"/>
              <a:t>의 </a:t>
            </a:r>
            <a:r>
              <a:rPr lang="en-US" altLang="ko-KR" sz="1600" b="1"/>
              <a:t>extrema </a:t>
            </a:r>
            <a:r>
              <a:rPr lang="ko-KR" altLang="en-US" sz="1600" b="1"/>
              <a:t>찾기</a:t>
            </a:r>
            <a:endParaRPr lang="en-US" altLang="ko-KR" sz="1600" b="1"/>
          </a:p>
          <a:p>
            <a:r>
              <a:rPr lang="en-US" altLang="ko-KR" sz="1400"/>
              <a:t>maxima</a:t>
            </a:r>
            <a:r>
              <a:rPr lang="ko-KR" altLang="en-US" sz="1400"/>
              <a:t>와 </a:t>
            </a:r>
            <a:r>
              <a:rPr lang="en-US" altLang="ko-KR" sz="1400"/>
              <a:t>minima</a:t>
            </a:r>
            <a:r>
              <a:rPr lang="ko-KR" altLang="en-US" sz="1400"/>
              <a:t>를</a:t>
            </a:r>
            <a:r>
              <a:rPr lang="en-US" altLang="ko-KR" sz="1400"/>
              <a:t> </a:t>
            </a:r>
            <a:r>
              <a:rPr lang="ko-KR" altLang="en-US" sz="1400"/>
              <a:t>이웃의 </a:t>
            </a:r>
            <a:r>
              <a:rPr lang="en-US" altLang="ko-KR" sz="1400"/>
              <a:t>26</a:t>
            </a:r>
            <a:r>
              <a:rPr lang="ko-KR" altLang="en-US" sz="1400"/>
              <a:t>개의 </a:t>
            </a:r>
            <a:r>
              <a:rPr lang="en-US" altLang="ko-KR" sz="1400"/>
              <a:t>image</a:t>
            </a:r>
            <a:r>
              <a:rPr lang="ko-KR" altLang="en-US" sz="1400"/>
              <a:t>와</a:t>
            </a:r>
            <a:r>
              <a:rPr lang="en-US" altLang="ko-KR" sz="1400"/>
              <a:t> </a:t>
            </a:r>
            <a:r>
              <a:rPr lang="ko-KR" altLang="en-US" sz="1400"/>
              <a:t>비교 하여 찾는다</a:t>
            </a:r>
            <a:endParaRPr lang="en-US" altLang="ko-KR" sz="1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C392DC-C19F-96E5-1B88-243B6A7180C4}"/>
              </a:ext>
            </a:extLst>
          </p:cNvPr>
          <p:cNvSpPr/>
          <p:nvPr/>
        </p:nvSpPr>
        <p:spPr>
          <a:xfrm>
            <a:off x="0" y="2724411"/>
            <a:ext cx="7842974" cy="41335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26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EAC0C0-1700-841B-3E71-8A9661F085A1}"/>
              </a:ext>
            </a:extLst>
          </p:cNvPr>
          <p:cNvSpPr/>
          <p:nvPr/>
        </p:nvSpPr>
        <p:spPr>
          <a:xfrm>
            <a:off x="0" y="0"/>
            <a:ext cx="6317666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DD3ED1-783E-2CB3-B499-9A4A7AA03327}"/>
              </a:ext>
            </a:extLst>
          </p:cNvPr>
          <p:cNvSpPr/>
          <p:nvPr/>
        </p:nvSpPr>
        <p:spPr>
          <a:xfrm>
            <a:off x="5848536" y="0"/>
            <a:ext cx="634346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CBC40-4E1C-58E7-8F0E-A0D28A48B528}"/>
              </a:ext>
            </a:extLst>
          </p:cNvPr>
          <p:cNvSpPr txBox="1"/>
          <p:nvPr/>
        </p:nvSpPr>
        <p:spPr>
          <a:xfrm>
            <a:off x="1833714" y="3055098"/>
            <a:ext cx="252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chemeClr val="bg1"/>
                </a:solidFill>
              </a:rPr>
              <a:t>Contents</a:t>
            </a:r>
            <a:endParaRPr lang="ko-KR" altLang="en-US" sz="400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3B68F8-891E-D2EB-2724-EB001DEF5FC9}"/>
              </a:ext>
            </a:extLst>
          </p:cNvPr>
          <p:cNvCxnSpPr>
            <a:cxnSpLocks/>
          </p:cNvCxnSpPr>
          <p:nvPr/>
        </p:nvCxnSpPr>
        <p:spPr>
          <a:xfrm>
            <a:off x="1700914" y="3886200"/>
            <a:ext cx="27984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016A96-A092-A2B9-4442-2B8B513B33B7}"/>
              </a:ext>
            </a:extLst>
          </p:cNvPr>
          <p:cNvCxnSpPr>
            <a:cxnSpLocks/>
          </p:cNvCxnSpPr>
          <p:nvPr/>
        </p:nvCxnSpPr>
        <p:spPr>
          <a:xfrm>
            <a:off x="1700914" y="3000375"/>
            <a:ext cx="27984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F123AD-4707-A6DE-4111-B14266DF5915}"/>
              </a:ext>
            </a:extLst>
          </p:cNvPr>
          <p:cNvSpPr txBox="1"/>
          <p:nvPr/>
        </p:nvSpPr>
        <p:spPr>
          <a:xfrm>
            <a:off x="6509850" y="834709"/>
            <a:ext cx="411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1. </a:t>
            </a:r>
            <a:r>
              <a:rPr lang="ko-KR" altLang="en-US" sz="2400" b="1"/>
              <a:t>발상</a:t>
            </a:r>
            <a:endParaRPr lang="en-US" altLang="ko-KR" sz="2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907E0-C982-F3A0-F2A1-CD8E4A5BA371}"/>
              </a:ext>
            </a:extLst>
          </p:cNvPr>
          <p:cNvSpPr txBox="1"/>
          <p:nvPr/>
        </p:nvSpPr>
        <p:spPr>
          <a:xfrm>
            <a:off x="6509849" y="2450568"/>
            <a:ext cx="5172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2. </a:t>
            </a:r>
            <a:r>
              <a:rPr lang="ko-KR" altLang="en-US" sz="2400" b="1"/>
              <a:t>이동과 회전 불변한 지역 특징</a:t>
            </a:r>
            <a:endParaRPr lang="en-US" altLang="ko-KR" sz="24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6A7AE-0284-27E3-376E-4C9534616C59}"/>
              </a:ext>
            </a:extLst>
          </p:cNvPr>
          <p:cNvSpPr txBox="1"/>
          <p:nvPr/>
        </p:nvSpPr>
        <p:spPr>
          <a:xfrm>
            <a:off x="6509850" y="4066427"/>
            <a:ext cx="5281556" cy="47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3. </a:t>
            </a:r>
            <a:r>
              <a:rPr lang="ko-KR" altLang="en-US" sz="2400" b="1"/>
              <a:t>스케일 불변한 지역 특징</a:t>
            </a:r>
            <a:endParaRPr lang="en-US" altLang="ko-KR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E0CE2-566E-02FC-E50E-F8FC84734FE1}"/>
              </a:ext>
            </a:extLst>
          </p:cNvPr>
          <p:cNvSpPr txBox="1"/>
          <p:nvPr/>
        </p:nvSpPr>
        <p:spPr>
          <a:xfrm>
            <a:off x="6509850" y="5690622"/>
            <a:ext cx="411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4. SIFT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F2E16B-681F-864B-9693-F5F13D8D653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3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20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1. Scale-space extrema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1.3 </a:t>
            </a:r>
            <a:r>
              <a:rPr lang="en-US" altLang="ko-KR" sz="1600" b="1">
                <a:effectLst/>
              </a:rPr>
              <a:t>Frequency of sampling in scale</a:t>
            </a:r>
            <a:endParaRPr lang="en-US" altLang="ko-KR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CA03-2451-811C-2B41-16BF7AA35007}"/>
              </a:ext>
            </a:extLst>
          </p:cNvPr>
          <p:cNvSpPr txBox="1"/>
          <p:nvPr/>
        </p:nvSpPr>
        <p:spPr>
          <a:xfrm>
            <a:off x="437639" y="1946103"/>
            <a:ext cx="576678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샘플링 빈도 찾기</a:t>
            </a:r>
            <a:r>
              <a:rPr lang="en-US" altLang="ko-KR" sz="1600" b="1"/>
              <a:t>(</a:t>
            </a:r>
            <a:r>
              <a:rPr lang="ko-KR" altLang="en-US" sz="1600" b="1"/>
              <a:t>효율성과 안정성은 </a:t>
            </a:r>
            <a:r>
              <a:rPr lang="en-US" altLang="ko-KR" sz="1600" b="1"/>
              <a:t>trade-off </a:t>
            </a:r>
            <a:r>
              <a:rPr lang="ko-KR" altLang="en-US" sz="1600" b="1"/>
              <a:t>관계</a:t>
            </a:r>
            <a:r>
              <a:rPr lang="en-US" altLang="ko-KR" sz="1600" b="1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/>
              <a:t> 샘플링을 많이 하면 안정성이 올라가나 효율성이 떨어짐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400"/>
              <a:t> 샘플링을 적게 하면 효율성이 올라가나 안정성이 떨어짐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AAA051-C7CB-8C39-E8B1-BDC9C69DCC96}"/>
              </a:ext>
            </a:extLst>
          </p:cNvPr>
          <p:cNvSpPr/>
          <p:nvPr/>
        </p:nvSpPr>
        <p:spPr>
          <a:xfrm>
            <a:off x="6642683" y="2967092"/>
            <a:ext cx="3627676" cy="27759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E9C008-1C13-3EB3-7C2F-750F512B2E5A}"/>
              </a:ext>
            </a:extLst>
          </p:cNvPr>
          <p:cNvSpPr/>
          <p:nvPr/>
        </p:nvSpPr>
        <p:spPr>
          <a:xfrm>
            <a:off x="886259" y="2967092"/>
            <a:ext cx="3627676" cy="27759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F7936-45E6-139F-A43D-A066D34DE109}"/>
              </a:ext>
            </a:extLst>
          </p:cNvPr>
          <p:cNvSpPr txBox="1"/>
          <p:nvPr/>
        </p:nvSpPr>
        <p:spPr>
          <a:xfrm>
            <a:off x="3617711" y="6133286"/>
            <a:ext cx="40411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octave</a:t>
            </a:r>
            <a:r>
              <a:rPr lang="ko-KR" altLang="en-US"/>
              <a:t>가 </a:t>
            </a:r>
            <a:r>
              <a:rPr lang="en-US" altLang="ko-KR"/>
              <a:t>3</a:t>
            </a:r>
            <a:r>
              <a:rPr lang="ko-KR" altLang="en-US" err="1"/>
              <a:t>일때</a:t>
            </a:r>
            <a:r>
              <a:rPr lang="ko-KR" altLang="en-US"/>
              <a:t> 재현율이 가장 높다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697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21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1. Scale-space extrema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1.3 </a:t>
            </a:r>
            <a:r>
              <a:rPr lang="en-US" altLang="ko-KR" sz="1600" b="1">
                <a:effectLst/>
              </a:rPr>
              <a:t>Frequency of sampling in the spatial domain</a:t>
            </a:r>
            <a:endParaRPr lang="en-US" altLang="ko-KR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CA03-2451-811C-2B41-16BF7AA35007}"/>
              </a:ext>
            </a:extLst>
          </p:cNvPr>
          <p:cNvSpPr txBox="1"/>
          <p:nvPr/>
        </p:nvSpPr>
        <p:spPr>
          <a:xfrm>
            <a:off x="437638" y="1946103"/>
            <a:ext cx="949802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Sampling frequency</a:t>
            </a:r>
            <a:r>
              <a:rPr lang="ko-KR" altLang="en-US" sz="1600" b="1"/>
              <a:t>과 </a:t>
            </a:r>
            <a:r>
              <a:rPr lang="en-US" altLang="ko-KR" sz="1600" b="1"/>
              <a:t>rate of detection</a:t>
            </a:r>
            <a:r>
              <a:rPr lang="ko-KR" altLang="en-US" sz="1600" b="1"/>
              <a:t>은 </a:t>
            </a:r>
            <a:r>
              <a:rPr lang="en-US" altLang="ko-KR" sz="1600" b="1"/>
              <a:t>trade-off </a:t>
            </a:r>
            <a:r>
              <a:rPr lang="ko-KR" altLang="en-US" sz="1600" b="1"/>
              <a:t>관계</a:t>
            </a:r>
            <a:endParaRPr lang="ko-KR" alt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/>
              <a:t> </a:t>
            </a:r>
            <a:r>
              <a:rPr lang="el-GR" altLang="ko-KR" sz="1400"/>
              <a:t>σ</a:t>
            </a:r>
            <a:r>
              <a:rPr lang="ko-KR" altLang="en-US" sz="1400"/>
              <a:t>값을 높이면 </a:t>
            </a:r>
            <a:r>
              <a:rPr lang="en-US" altLang="ko-KR" sz="1400" b="1"/>
              <a:t>repeatability</a:t>
            </a:r>
            <a:r>
              <a:rPr lang="en-US" altLang="ko-KR" sz="1400"/>
              <a:t> </a:t>
            </a:r>
            <a:r>
              <a:rPr lang="ko-KR" altLang="en-US" sz="1400"/>
              <a:t>올라가지만</a:t>
            </a:r>
            <a:r>
              <a:rPr lang="en-US" altLang="ko-KR" sz="1400"/>
              <a:t>, cost</a:t>
            </a:r>
            <a:r>
              <a:rPr lang="ko-KR" altLang="en-US" sz="1400"/>
              <a:t>도 같이 상승하여 </a:t>
            </a:r>
            <a:r>
              <a:rPr lang="en-US" altLang="ko-KR" sz="1400" b="1"/>
              <a:t>rate of detection</a:t>
            </a:r>
            <a:r>
              <a:rPr lang="ko-KR" altLang="en-US" sz="1400"/>
              <a:t>이 안 좋아짐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AAA051-C7CB-8C39-E8B1-BDC9C69DCC96}"/>
              </a:ext>
            </a:extLst>
          </p:cNvPr>
          <p:cNvSpPr/>
          <p:nvPr/>
        </p:nvSpPr>
        <p:spPr>
          <a:xfrm>
            <a:off x="437639" y="3386554"/>
            <a:ext cx="3627676" cy="27759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EF7936-45E6-139F-A43D-A066D34DE109}"/>
              </a:ext>
            </a:extLst>
          </p:cNvPr>
          <p:cNvSpPr txBox="1"/>
          <p:nvPr/>
        </p:nvSpPr>
        <p:spPr>
          <a:xfrm>
            <a:off x="4869747" y="3515320"/>
            <a:ext cx="52377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sigma</a:t>
            </a:r>
            <a:r>
              <a:rPr lang="ko-KR" altLang="en-US"/>
              <a:t>가 </a:t>
            </a:r>
            <a:r>
              <a:rPr lang="en-US" altLang="ko-KR"/>
              <a:t>1.6</a:t>
            </a:r>
            <a:r>
              <a:rPr lang="ko-KR" altLang="en-US"/>
              <a:t>일 때가 적절하다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원본 이미지 </a:t>
            </a:r>
            <a:r>
              <a:rPr lang="en-US" altLang="ko-KR"/>
              <a:t>σ</a:t>
            </a:r>
            <a:r>
              <a:rPr lang="ko-KR" altLang="en-US"/>
              <a:t>는</a:t>
            </a:r>
            <a:r>
              <a:rPr lang="en-US" altLang="ko-KR"/>
              <a:t> 0.5</a:t>
            </a:r>
            <a:r>
              <a:rPr lang="ko-KR" altLang="en-US"/>
              <a:t>를 가지고 있다고 가정한다</a:t>
            </a:r>
            <a:r>
              <a:rPr lang="en-US" altLang="ko-KR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6C56B-B05D-9E17-2288-AE3C9CC35245}"/>
              </a:ext>
            </a:extLst>
          </p:cNvPr>
          <p:cNvSpPr txBox="1"/>
          <p:nvPr/>
        </p:nvSpPr>
        <p:spPr>
          <a:xfrm>
            <a:off x="4455399" y="5148249"/>
            <a:ext cx="74256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입력 이미지의 크기</a:t>
            </a:r>
            <a:r>
              <a:rPr lang="ko-KR" altLang="en-US" sz="1600"/>
              <a:t>를 </a:t>
            </a:r>
            <a:r>
              <a:rPr lang="en-US" altLang="ko-KR" sz="1600" b="1"/>
              <a:t>2</a:t>
            </a:r>
            <a:r>
              <a:rPr lang="ko-KR" altLang="en-US" sz="1600" b="1"/>
              <a:t>배</a:t>
            </a:r>
            <a:r>
              <a:rPr lang="ko-KR" altLang="en-US" sz="1600"/>
              <a:t>로 확장하면 </a:t>
            </a:r>
            <a:r>
              <a:rPr lang="ko-KR" altLang="en-US" sz="1600" b="1"/>
              <a:t>안정적인 키포인트 수</a:t>
            </a:r>
            <a:r>
              <a:rPr lang="ko-KR" altLang="en-US" sz="1600"/>
              <a:t>가 </a:t>
            </a:r>
            <a:r>
              <a:rPr lang="ko-KR" altLang="en-US" sz="1600" b="1"/>
              <a:t>거의 </a:t>
            </a:r>
            <a:r>
              <a:rPr lang="en-US" altLang="ko-KR" sz="1600" b="1"/>
              <a:t>4</a:t>
            </a:r>
            <a:r>
              <a:rPr lang="ko-KR" altLang="en-US" sz="1600" b="1"/>
              <a:t>배</a:t>
            </a:r>
            <a:r>
              <a:rPr lang="ko-KR" altLang="en-US" sz="1600"/>
              <a:t> 증가</a:t>
            </a:r>
            <a:r>
              <a:rPr lang="en-US" altLang="ko-KR" sz="160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/>
              <a:t> σ = 1</a:t>
            </a:r>
            <a:r>
              <a:rPr lang="ko-KR" altLang="en-US" sz="1600"/>
              <a:t>이 되어 추가적인 평활화는 필요 </a:t>
            </a:r>
            <a:r>
              <a:rPr lang="en-US" altLang="ko-KR" sz="1600"/>
              <a:t>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600"/>
              <a:t> 더 큰 확장계수는 유의미한 추가 향상 </a:t>
            </a:r>
            <a:r>
              <a:rPr lang="en-US" altLang="ko-KR" sz="160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507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22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1. Scale-space extrema detection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AAA051-C7CB-8C39-E8B1-BDC9C69DCC96}"/>
              </a:ext>
            </a:extLst>
          </p:cNvPr>
          <p:cNvSpPr/>
          <p:nvPr/>
        </p:nvSpPr>
        <p:spPr>
          <a:xfrm>
            <a:off x="228970" y="1258064"/>
            <a:ext cx="9520678" cy="16449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8CE166-3583-69F0-1FC0-40C486308837}"/>
              </a:ext>
            </a:extLst>
          </p:cNvPr>
          <p:cNvSpPr/>
          <p:nvPr/>
        </p:nvSpPr>
        <p:spPr>
          <a:xfrm>
            <a:off x="228970" y="3109478"/>
            <a:ext cx="7477466" cy="12919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3CDFBA8-B72B-939B-0F78-68430F05A22D}"/>
              </a:ext>
            </a:extLst>
          </p:cNvPr>
          <p:cNvSpPr/>
          <p:nvPr/>
        </p:nvSpPr>
        <p:spPr>
          <a:xfrm>
            <a:off x="228970" y="4607879"/>
            <a:ext cx="5766946" cy="107890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046A61-1C80-1E2D-D773-5C6B66C6BE64}"/>
              </a:ext>
            </a:extLst>
          </p:cNvPr>
          <p:cNvSpPr/>
          <p:nvPr/>
        </p:nvSpPr>
        <p:spPr>
          <a:xfrm>
            <a:off x="228970" y="5959522"/>
            <a:ext cx="2991902" cy="80149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A890B0-E1E7-B5BC-966D-41ED7595F397}"/>
                  </a:ext>
                </a:extLst>
              </p:cNvPr>
              <p:cNvSpPr txBox="1"/>
              <p:nvPr/>
            </p:nvSpPr>
            <p:spPr>
              <a:xfrm>
                <a:off x="733668" y="995799"/>
                <a:ext cx="8449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/>
                  <a:t>= 1.6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A890B0-E1E7-B5BC-966D-41ED7595F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68" y="995799"/>
                <a:ext cx="844923" cy="307777"/>
              </a:xfrm>
              <a:prstGeom prst="rect">
                <a:avLst/>
              </a:prstGeom>
              <a:blipFill>
                <a:blip r:embed="rId9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83715B-FE03-27E0-66FF-D231039D1957}"/>
                  </a:ext>
                </a:extLst>
              </p:cNvPr>
              <p:cNvSpPr txBox="1"/>
              <p:nvPr/>
            </p:nvSpPr>
            <p:spPr>
              <a:xfrm>
                <a:off x="1844536" y="995799"/>
                <a:ext cx="154920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/>
                  <a:t> = 2.0159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83715B-FE03-27E0-66FF-D231039D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536" y="995799"/>
                <a:ext cx="1549207" cy="307777"/>
              </a:xfrm>
              <a:prstGeom prst="rect">
                <a:avLst/>
              </a:prstGeom>
              <a:blipFill>
                <a:blip r:embed="rId10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1151B6-93A1-0378-32B4-E2CB67D6A7A8}"/>
                  </a:ext>
                </a:extLst>
              </p:cNvPr>
              <p:cNvSpPr txBox="1"/>
              <p:nvPr/>
            </p:nvSpPr>
            <p:spPr>
              <a:xfrm>
                <a:off x="3471081" y="995799"/>
                <a:ext cx="11893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400"/>
                  <a:t> =2.5398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1151B6-93A1-0378-32B4-E2CB67D6A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081" y="995799"/>
                <a:ext cx="1189347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00896A-08E1-21A6-F7E7-17306EFF099A}"/>
                  </a:ext>
                </a:extLst>
              </p:cNvPr>
              <p:cNvSpPr txBox="1"/>
              <p:nvPr/>
            </p:nvSpPr>
            <p:spPr>
              <a:xfrm>
                <a:off x="4989309" y="995799"/>
                <a:ext cx="16025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sz="1400"/>
                  <a:t> =3.2000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00896A-08E1-21A6-F7E7-17306EFF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309" y="995799"/>
                <a:ext cx="1602559" cy="307777"/>
              </a:xfrm>
              <a:prstGeom prst="rect">
                <a:avLst/>
              </a:prstGeom>
              <a:blipFill>
                <a:blip r:embed="rId12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7FF40F-9A5B-AA71-B008-7591F63E61F5}"/>
                  </a:ext>
                </a:extLst>
              </p:cNvPr>
              <p:cNvSpPr txBox="1"/>
              <p:nvPr/>
            </p:nvSpPr>
            <p:spPr>
              <a:xfrm>
                <a:off x="6591868" y="995799"/>
                <a:ext cx="16025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ko-KR" sz="1400"/>
                  <a:t> = 4.0317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7FF40F-9A5B-AA71-B008-7591F63E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868" y="995799"/>
                <a:ext cx="1602559" cy="307777"/>
              </a:xfrm>
              <a:prstGeom prst="rect">
                <a:avLst/>
              </a:prstGeom>
              <a:blipFill>
                <a:blip r:embed="rId13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547C1E-A7D1-86B8-BDFB-A37A00B53E2C}"/>
                  </a:ext>
                </a:extLst>
              </p:cNvPr>
              <p:cNvSpPr txBox="1"/>
              <p:nvPr/>
            </p:nvSpPr>
            <p:spPr>
              <a:xfrm>
                <a:off x="8194428" y="995799"/>
                <a:ext cx="15552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ko-KR" sz="1400"/>
                  <a:t> = 5.0797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547C1E-A7D1-86B8-BDFB-A37A00B53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428" y="995799"/>
                <a:ext cx="1555220" cy="307777"/>
              </a:xfrm>
              <a:prstGeom prst="rect">
                <a:avLst/>
              </a:prstGeom>
              <a:blipFill>
                <a:blip r:embed="rId14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D9FE05-CB19-EB1C-914D-FAD2D67B9577}"/>
                  </a:ext>
                </a:extLst>
              </p:cNvPr>
              <p:cNvSpPr txBox="1"/>
              <p:nvPr/>
            </p:nvSpPr>
            <p:spPr>
              <a:xfrm>
                <a:off x="10407810" y="1055836"/>
                <a:ext cx="1555220" cy="4157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ko-KR" sz="1400" dirty="0"/>
                            <m:t>σ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40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D9FE05-CB19-EB1C-914D-FAD2D67B9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810" y="1055836"/>
                <a:ext cx="1555220" cy="41575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C9717C61-5BA2-45E0-2F53-230B084787E6}"/>
              </a:ext>
            </a:extLst>
          </p:cNvPr>
          <p:cNvSpPr txBox="1"/>
          <p:nvPr/>
        </p:nvSpPr>
        <p:spPr>
          <a:xfrm>
            <a:off x="10407810" y="1601022"/>
            <a:ext cx="15552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/>
              <a:t>s = 3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EE2FE9E-84AB-A08D-EF2C-B1F6653731C4}"/>
              </a:ext>
            </a:extLst>
          </p:cNvPr>
          <p:cNvSpPr/>
          <p:nvPr/>
        </p:nvSpPr>
        <p:spPr>
          <a:xfrm>
            <a:off x="4989309" y="1258064"/>
            <a:ext cx="1602558" cy="16449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7E4E2C5-BA52-417E-AAE6-C361728D1B07}"/>
              </a:ext>
            </a:extLst>
          </p:cNvPr>
          <p:cNvSpPr/>
          <p:nvPr/>
        </p:nvSpPr>
        <p:spPr>
          <a:xfrm>
            <a:off x="241978" y="3109479"/>
            <a:ext cx="1227431" cy="12919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A618326-31A6-2C16-9AD6-2C9312C4CA44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>
          <a:xfrm rot="5400000">
            <a:off x="3219894" y="538785"/>
            <a:ext cx="206494" cy="4934894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DDBA246-AFE1-D9F5-45EE-872C09EFA601}"/>
              </a:ext>
            </a:extLst>
          </p:cNvPr>
          <p:cNvSpPr/>
          <p:nvPr/>
        </p:nvSpPr>
        <p:spPr>
          <a:xfrm>
            <a:off x="3967703" y="3098087"/>
            <a:ext cx="1227431" cy="12919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5A02220-2FA8-43A4-9A8D-B096A6CEC5D1}"/>
              </a:ext>
            </a:extLst>
          </p:cNvPr>
          <p:cNvSpPr/>
          <p:nvPr/>
        </p:nvSpPr>
        <p:spPr>
          <a:xfrm>
            <a:off x="228970" y="4607879"/>
            <a:ext cx="949287" cy="10789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958DD80-5549-CAAF-2B77-E9D563702546}"/>
              </a:ext>
            </a:extLst>
          </p:cNvPr>
          <p:cNvSpPr/>
          <p:nvPr/>
        </p:nvSpPr>
        <p:spPr>
          <a:xfrm>
            <a:off x="3116467" y="4607878"/>
            <a:ext cx="949287" cy="10789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29A7E53-386B-47C4-3332-CAA4DE97FD82}"/>
              </a:ext>
            </a:extLst>
          </p:cNvPr>
          <p:cNvSpPr/>
          <p:nvPr/>
        </p:nvSpPr>
        <p:spPr>
          <a:xfrm>
            <a:off x="241978" y="6211669"/>
            <a:ext cx="449509" cy="5394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64770ACC-6EDF-B4BC-1C45-69801ECB5C73}"/>
              </a:ext>
            </a:extLst>
          </p:cNvPr>
          <p:cNvCxnSpPr>
            <a:cxnSpLocks/>
            <a:stCxn id="44" idx="2"/>
            <a:endCxn id="45" idx="0"/>
          </p:cNvCxnSpPr>
          <p:nvPr/>
        </p:nvCxnSpPr>
        <p:spPr>
          <a:xfrm rot="5400000">
            <a:off x="2533575" y="2560035"/>
            <a:ext cx="217884" cy="3877805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137C2D11-4CDB-0ACC-448A-A723A53A32C5}"/>
              </a:ext>
            </a:extLst>
          </p:cNvPr>
          <p:cNvCxnSpPr>
            <a:cxnSpLocks/>
            <a:stCxn id="46" idx="2"/>
            <a:endCxn id="47" idx="0"/>
          </p:cNvCxnSpPr>
          <p:nvPr/>
        </p:nvCxnSpPr>
        <p:spPr>
          <a:xfrm rot="5400000">
            <a:off x="1766479" y="4387037"/>
            <a:ext cx="524886" cy="3124378"/>
          </a:xfrm>
          <a:prstGeom prst="bentConnector3">
            <a:avLst>
              <a:gd name="adj1" fmla="val 37866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715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23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1. Scale-space extrema detection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AAA051-C7CB-8C39-E8B1-BDC9C69DCC96}"/>
              </a:ext>
            </a:extLst>
          </p:cNvPr>
          <p:cNvSpPr/>
          <p:nvPr/>
        </p:nvSpPr>
        <p:spPr>
          <a:xfrm>
            <a:off x="228970" y="1258064"/>
            <a:ext cx="9520678" cy="16449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A890B0-E1E7-B5BC-966D-41ED7595F397}"/>
                  </a:ext>
                </a:extLst>
              </p:cNvPr>
              <p:cNvSpPr txBox="1"/>
              <p:nvPr/>
            </p:nvSpPr>
            <p:spPr>
              <a:xfrm>
                <a:off x="733668" y="995799"/>
                <a:ext cx="84492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400"/>
                  <a:t>= 1.6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8A890B0-E1E7-B5BC-966D-41ED7595F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668" y="995799"/>
                <a:ext cx="844923" cy="307777"/>
              </a:xfrm>
              <a:prstGeom prst="rect">
                <a:avLst/>
              </a:prstGeom>
              <a:blipFill>
                <a:blip r:embed="rId6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83715B-FE03-27E0-66FF-D231039D1957}"/>
                  </a:ext>
                </a:extLst>
              </p:cNvPr>
              <p:cNvSpPr txBox="1"/>
              <p:nvPr/>
            </p:nvSpPr>
            <p:spPr>
              <a:xfrm>
                <a:off x="1844536" y="995799"/>
                <a:ext cx="154920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400"/>
                  <a:t> = 2.0159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483715B-FE03-27E0-66FF-D231039D1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536" y="995799"/>
                <a:ext cx="1549207" cy="307777"/>
              </a:xfrm>
              <a:prstGeom prst="rect">
                <a:avLst/>
              </a:prstGeom>
              <a:blipFill>
                <a:blip r:embed="rId7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1151B6-93A1-0378-32B4-E2CB67D6A7A8}"/>
                  </a:ext>
                </a:extLst>
              </p:cNvPr>
              <p:cNvSpPr txBox="1"/>
              <p:nvPr/>
            </p:nvSpPr>
            <p:spPr>
              <a:xfrm>
                <a:off x="3471081" y="995799"/>
                <a:ext cx="11893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ko-KR" sz="1400"/>
                  <a:t> =2.5398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11151B6-93A1-0378-32B4-E2CB67D6A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081" y="995799"/>
                <a:ext cx="1189347" cy="307777"/>
              </a:xfrm>
              <a:prstGeom prst="rect">
                <a:avLst/>
              </a:prstGeom>
              <a:blipFill>
                <a:blip r:embed="rId8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00896A-08E1-21A6-F7E7-17306EFF099A}"/>
                  </a:ext>
                </a:extLst>
              </p:cNvPr>
              <p:cNvSpPr txBox="1"/>
              <p:nvPr/>
            </p:nvSpPr>
            <p:spPr>
              <a:xfrm>
                <a:off x="4989309" y="995799"/>
                <a:ext cx="16025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sz="1400"/>
                  <a:t> =3.2000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00896A-08E1-21A6-F7E7-17306EFF09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9309" y="995799"/>
                <a:ext cx="1602559" cy="307777"/>
              </a:xfrm>
              <a:prstGeom prst="rect">
                <a:avLst/>
              </a:prstGeom>
              <a:blipFill>
                <a:blip r:embed="rId9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7FF40F-9A5B-AA71-B008-7591F63E61F5}"/>
                  </a:ext>
                </a:extLst>
              </p:cNvPr>
              <p:cNvSpPr txBox="1"/>
              <p:nvPr/>
            </p:nvSpPr>
            <p:spPr>
              <a:xfrm>
                <a:off x="6591868" y="995799"/>
                <a:ext cx="160255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ko-KR" sz="1400"/>
                  <a:t> = 4.0317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7FF40F-9A5B-AA71-B008-7591F63E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868" y="995799"/>
                <a:ext cx="1602559" cy="307777"/>
              </a:xfrm>
              <a:prstGeom prst="rect">
                <a:avLst/>
              </a:prstGeom>
              <a:blipFill>
                <a:blip r:embed="rId10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547C1E-A7D1-86B8-BDFB-A37A00B53E2C}"/>
                  </a:ext>
                </a:extLst>
              </p:cNvPr>
              <p:cNvSpPr txBox="1"/>
              <p:nvPr/>
            </p:nvSpPr>
            <p:spPr>
              <a:xfrm>
                <a:off x="8194428" y="995799"/>
                <a:ext cx="155522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1400" dirty="0"/>
                          <m:t>σ</m:t>
                        </m:r>
                      </m:e>
                      <m:sub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ko-KR" sz="1400"/>
                  <a:t> = 5.0797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547C1E-A7D1-86B8-BDFB-A37A00B53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4428" y="995799"/>
                <a:ext cx="1555220" cy="307777"/>
              </a:xfrm>
              <a:prstGeom prst="rect">
                <a:avLst/>
              </a:prstGeom>
              <a:blipFill>
                <a:blip r:embed="rId11"/>
                <a:stretch>
                  <a:fillRect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92459A4-393E-9BA9-1C91-C06DF1E25AFB}"/>
              </a:ext>
            </a:extLst>
          </p:cNvPr>
          <p:cNvCxnSpPr/>
          <p:nvPr/>
        </p:nvCxnSpPr>
        <p:spPr>
          <a:xfrm>
            <a:off x="923499" y="2902985"/>
            <a:ext cx="714232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2008CC4-A46A-2AEC-FE91-F8CF20ACBC51}"/>
              </a:ext>
            </a:extLst>
          </p:cNvPr>
          <p:cNvCxnSpPr>
            <a:cxnSpLocks/>
          </p:cNvCxnSpPr>
          <p:nvPr/>
        </p:nvCxnSpPr>
        <p:spPr>
          <a:xfrm flipH="1">
            <a:off x="1637731" y="2902985"/>
            <a:ext cx="799929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46F0132-DAAB-C803-B07F-B0ABF86E745E}"/>
              </a:ext>
            </a:extLst>
          </p:cNvPr>
          <p:cNvCxnSpPr/>
          <p:nvPr/>
        </p:nvCxnSpPr>
        <p:spPr>
          <a:xfrm>
            <a:off x="2916072" y="2902985"/>
            <a:ext cx="714232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20A29BC-F3CE-7858-A617-9AD88F937796}"/>
              </a:ext>
            </a:extLst>
          </p:cNvPr>
          <p:cNvCxnSpPr>
            <a:cxnSpLocks/>
          </p:cNvCxnSpPr>
          <p:nvPr/>
        </p:nvCxnSpPr>
        <p:spPr>
          <a:xfrm flipH="1">
            <a:off x="3630304" y="2902985"/>
            <a:ext cx="799929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D48B11F-6FD4-BDB0-E57D-96905F61807D}"/>
              </a:ext>
            </a:extLst>
          </p:cNvPr>
          <p:cNvCxnSpPr/>
          <p:nvPr/>
        </p:nvCxnSpPr>
        <p:spPr>
          <a:xfrm>
            <a:off x="4581839" y="2902985"/>
            <a:ext cx="714232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B66C1E0-9758-126A-50C4-ED54F8337708}"/>
              </a:ext>
            </a:extLst>
          </p:cNvPr>
          <p:cNvCxnSpPr>
            <a:cxnSpLocks/>
          </p:cNvCxnSpPr>
          <p:nvPr/>
        </p:nvCxnSpPr>
        <p:spPr>
          <a:xfrm flipH="1">
            <a:off x="5296071" y="2902985"/>
            <a:ext cx="799929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DAF25CA-EA68-44CD-25B8-7693341C3424}"/>
              </a:ext>
            </a:extLst>
          </p:cNvPr>
          <p:cNvCxnSpPr/>
          <p:nvPr/>
        </p:nvCxnSpPr>
        <p:spPr>
          <a:xfrm>
            <a:off x="6365815" y="2902985"/>
            <a:ext cx="714232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4D2CF2E-1684-0E9C-86A0-A6FD0C6141EA}"/>
              </a:ext>
            </a:extLst>
          </p:cNvPr>
          <p:cNvCxnSpPr>
            <a:cxnSpLocks/>
          </p:cNvCxnSpPr>
          <p:nvPr/>
        </p:nvCxnSpPr>
        <p:spPr>
          <a:xfrm flipH="1">
            <a:off x="7080047" y="2902985"/>
            <a:ext cx="799929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BF6D0DB-C86E-BB72-EB7E-DBDCF1CFD562}"/>
              </a:ext>
            </a:extLst>
          </p:cNvPr>
          <p:cNvCxnSpPr/>
          <p:nvPr/>
        </p:nvCxnSpPr>
        <p:spPr>
          <a:xfrm>
            <a:off x="7954174" y="2902985"/>
            <a:ext cx="714232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AEA5974-E7E4-4AC9-D9BC-6342C31C28BB}"/>
              </a:ext>
            </a:extLst>
          </p:cNvPr>
          <p:cNvCxnSpPr>
            <a:cxnSpLocks/>
          </p:cNvCxnSpPr>
          <p:nvPr/>
        </p:nvCxnSpPr>
        <p:spPr>
          <a:xfrm flipH="1">
            <a:off x="8668406" y="2902985"/>
            <a:ext cx="799929" cy="982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ECDB353-9508-1951-468A-DF6E68D669F3}"/>
              </a:ext>
            </a:extLst>
          </p:cNvPr>
          <p:cNvSpPr/>
          <p:nvPr/>
        </p:nvSpPr>
        <p:spPr>
          <a:xfrm>
            <a:off x="710923" y="3955016"/>
            <a:ext cx="1438007" cy="1644922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D5F7675-AADE-6261-C0D3-C01301BAB13B}"/>
              </a:ext>
            </a:extLst>
          </p:cNvPr>
          <p:cNvSpPr/>
          <p:nvPr/>
        </p:nvSpPr>
        <p:spPr>
          <a:xfrm>
            <a:off x="2752077" y="3955016"/>
            <a:ext cx="1438007" cy="1644922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CF76A72-B8C4-3E3A-2BE9-A0C76AD38348}"/>
              </a:ext>
            </a:extLst>
          </p:cNvPr>
          <p:cNvSpPr/>
          <p:nvPr/>
        </p:nvSpPr>
        <p:spPr>
          <a:xfrm>
            <a:off x="4657993" y="3955016"/>
            <a:ext cx="1438007" cy="1644922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01D390-A4C8-9536-339F-74CD30CC6FC4}"/>
              </a:ext>
            </a:extLst>
          </p:cNvPr>
          <p:cNvSpPr/>
          <p:nvPr/>
        </p:nvSpPr>
        <p:spPr>
          <a:xfrm>
            <a:off x="6365815" y="3955016"/>
            <a:ext cx="1438007" cy="1644922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43CD971-2005-B276-A470-240D849A3CD8}"/>
              </a:ext>
            </a:extLst>
          </p:cNvPr>
          <p:cNvSpPr/>
          <p:nvPr/>
        </p:nvSpPr>
        <p:spPr>
          <a:xfrm>
            <a:off x="7954174" y="3955016"/>
            <a:ext cx="1438007" cy="1644922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126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24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2.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localization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2.1 Accurate </a:t>
            </a:r>
            <a:r>
              <a:rPr lang="en-US" altLang="ko-KR" sz="1600" b="1" err="1"/>
              <a:t>Keypoint</a:t>
            </a:r>
            <a:r>
              <a:rPr lang="en-US" altLang="ko-KR" sz="1600" b="1"/>
              <a:t> localization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CA03-2451-811C-2B41-16BF7AA35007}"/>
              </a:ext>
            </a:extLst>
          </p:cNvPr>
          <p:cNvSpPr txBox="1"/>
          <p:nvPr/>
        </p:nvSpPr>
        <p:spPr>
          <a:xfrm>
            <a:off x="183671" y="1742084"/>
            <a:ext cx="11443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앞에서 찾은 키포인트 후보에 대해 </a:t>
            </a:r>
            <a:r>
              <a:rPr lang="ko-KR" altLang="en-US" sz="1600" b="1"/>
              <a:t>위치</a:t>
            </a:r>
            <a:r>
              <a:rPr lang="en-US" altLang="ko-KR" sz="1600" b="1"/>
              <a:t>, </a:t>
            </a:r>
            <a:r>
              <a:rPr lang="ko-KR" altLang="en-US" sz="1600" b="1"/>
              <a:t>스케일 및 주요 곡률 비율</a:t>
            </a:r>
            <a:r>
              <a:rPr lang="ko-KR" altLang="en-US" sz="1600"/>
              <a:t>에 대한 </a:t>
            </a:r>
            <a:r>
              <a:rPr lang="ko-KR" altLang="en-US" sz="1600" b="1"/>
              <a:t>상세한 적합</a:t>
            </a:r>
            <a:r>
              <a:rPr lang="en-US" altLang="ko-KR" sz="1600" b="1"/>
              <a:t>(fit)</a:t>
            </a:r>
            <a:r>
              <a:rPr lang="ko-KR" altLang="en-US" sz="1600" b="1"/>
              <a:t>을 수행</a:t>
            </a:r>
            <a:endParaRPr lang="ko-KR" altLang="en-US" sz="16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600" b="1"/>
              <a:t> low contrast </a:t>
            </a:r>
            <a:r>
              <a:rPr lang="ko-KR" altLang="en-US" sz="1600" b="1"/>
              <a:t>제거</a:t>
            </a:r>
            <a:endParaRPr lang="ko-KR" altLang="en-US" sz="16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AAA051-C7CB-8C39-E8B1-BDC9C69DCC96}"/>
              </a:ext>
            </a:extLst>
          </p:cNvPr>
          <p:cNvSpPr/>
          <p:nvPr/>
        </p:nvSpPr>
        <p:spPr>
          <a:xfrm>
            <a:off x="747181" y="3582376"/>
            <a:ext cx="5350710" cy="17701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D5459-4F5A-287E-5D86-34A262875EFB}"/>
              </a:ext>
            </a:extLst>
          </p:cNvPr>
          <p:cNvSpPr txBox="1"/>
          <p:nvPr/>
        </p:nvSpPr>
        <p:spPr>
          <a:xfrm>
            <a:off x="285367" y="2867567"/>
            <a:ext cx="6192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/>
              <a:t>Scale-space </a:t>
            </a:r>
            <a:r>
              <a:rPr lang="ko-KR" altLang="en-US" sz="1800"/>
              <a:t>공간 함수 </a:t>
            </a:r>
            <a:r>
              <a:rPr lang="en-US" altLang="ko-KR" sz="1800" b="1"/>
              <a:t>D(</a:t>
            </a:r>
            <a:r>
              <a:rPr lang="en-US" altLang="ko-KR" sz="1800" b="1" err="1"/>
              <a:t>x,y,σ</a:t>
            </a:r>
            <a:r>
              <a:rPr lang="en-US" altLang="ko-KR" sz="1800" b="1"/>
              <a:t>)</a:t>
            </a:r>
            <a:r>
              <a:rPr lang="ko-KR" altLang="en-US" sz="1800"/>
              <a:t>의 </a:t>
            </a:r>
            <a:r>
              <a:rPr lang="en-US" altLang="ko-KR" sz="1800" b="1"/>
              <a:t>Taylor expansion</a:t>
            </a:r>
            <a:r>
              <a:rPr lang="en-US" altLang="ko-KR" sz="1800"/>
              <a:t> </a:t>
            </a:r>
            <a:r>
              <a:rPr lang="ko-KR" altLang="en-US" sz="1800"/>
              <a:t>사용</a:t>
            </a: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13EF27-953D-5EFF-6B91-A9057D624689}"/>
              </a:ext>
            </a:extLst>
          </p:cNvPr>
          <p:cNvSpPr/>
          <p:nvPr/>
        </p:nvSpPr>
        <p:spPr>
          <a:xfrm>
            <a:off x="7980931" y="2916166"/>
            <a:ext cx="3100349" cy="102566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999680-A363-2BBA-2347-A2F098850415}"/>
              </a:ext>
            </a:extLst>
          </p:cNvPr>
          <p:cNvSpPr/>
          <p:nvPr/>
        </p:nvSpPr>
        <p:spPr>
          <a:xfrm>
            <a:off x="7980931" y="4263896"/>
            <a:ext cx="3100349" cy="102566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7B95E6-363F-24CD-9B56-4AD6E4C5CB9E}"/>
              </a:ext>
            </a:extLst>
          </p:cNvPr>
          <p:cNvSpPr txBox="1"/>
          <p:nvPr/>
        </p:nvSpPr>
        <p:spPr>
          <a:xfrm>
            <a:off x="279104" y="5675486"/>
            <a:ext cx="105464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The function value at the extremum (2.3)</a:t>
            </a:r>
            <a:r>
              <a:rPr lang="ko-KR" altLang="en-US"/>
              <a:t>은 </a:t>
            </a:r>
            <a:r>
              <a:rPr lang="en-US" altLang="ko-KR" b="1"/>
              <a:t>low contrast</a:t>
            </a:r>
            <a:r>
              <a:rPr lang="ko-KR" altLang="en-US" b="1"/>
              <a:t>에서의 불안정한 극점 제거</a:t>
            </a:r>
            <a:r>
              <a:rPr lang="ko-KR" altLang="en-US"/>
              <a:t>에 용이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/>
              <a:t> Low contrast </a:t>
            </a:r>
            <a:r>
              <a:rPr lang="en-US" altLang="ko-KR"/>
              <a:t>: </a:t>
            </a:r>
            <a:r>
              <a:rPr lang="ko-KR" altLang="en-US"/>
              <a:t>특정 지역이나 물체가 주변과 비교했을 때 그 차이가 작아서 시각적인 구별 </a:t>
            </a:r>
            <a:r>
              <a:rPr lang="en-US" altLang="ko-KR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452141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25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2.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localization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2.2 Eliminating edge responses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CA03-2451-811C-2B41-16BF7AA35007}"/>
              </a:ext>
            </a:extLst>
          </p:cNvPr>
          <p:cNvSpPr txBox="1"/>
          <p:nvPr/>
        </p:nvSpPr>
        <p:spPr>
          <a:xfrm>
            <a:off x="183671" y="1742084"/>
            <a:ext cx="11443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stability</a:t>
            </a:r>
            <a:r>
              <a:rPr lang="ko-KR" altLang="en-US" sz="1600"/>
              <a:t>를 위해서 </a:t>
            </a:r>
            <a:r>
              <a:rPr lang="en-US" altLang="ko-KR" sz="1600" b="1"/>
              <a:t>principal curvature</a:t>
            </a:r>
            <a:r>
              <a:rPr lang="ko-KR" altLang="en-US" sz="1600" b="1"/>
              <a:t>를 통해 나머지 노이즈도 제거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A52019-7A3E-FEE9-1809-33311F8CA78F}"/>
              </a:ext>
            </a:extLst>
          </p:cNvPr>
          <p:cNvSpPr txBox="1"/>
          <p:nvPr/>
        </p:nvSpPr>
        <p:spPr>
          <a:xfrm>
            <a:off x="386190" y="2559281"/>
            <a:ext cx="1998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effectLst/>
              </a:rPr>
              <a:t>Hessian matrix H</a:t>
            </a:r>
            <a:endParaRPr lang="en-US" altLang="ko-KR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41C3B5-FA61-99CE-6553-65D641C74572}"/>
              </a:ext>
            </a:extLst>
          </p:cNvPr>
          <p:cNvSpPr/>
          <p:nvPr/>
        </p:nvSpPr>
        <p:spPr>
          <a:xfrm>
            <a:off x="312983" y="3002126"/>
            <a:ext cx="2325890" cy="11341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39B7AB-91C6-49D4-3A73-F6EDCDFFBABB}"/>
              </a:ext>
            </a:extLst>
          </p:cNvPr>
          <p:cNvSpPr txBox="1"/>
          <p:nvPr/>
        </p:nvSpPr>
        <p:spPr>
          <a:xfrm>
            <a:off x="183671" y="4536850"/>
            <a:ext cx="57469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H</a:t>
            </a:r>
            <a:r>
              <a:rPr lang="ko-KR" altLang="en-US" sz="1600"/>
              <a:t>의 </a:t>
            </a:r>
            <a:r>
              <a:rPr lang="ko-KR" altLang="en-US" sz="1600" b="1" err="1"/>
              <a:t>고유값</a:t>
            </a:r>
            <a:r>
              <a:rPr lang="ko-KR" altLang="en-US" sz="1600" err="1"/>
              <a:t>들은</a:t>
            </a:r>
            <a:r>
              <a:rPr lang="ko-KR" altLang="en-US" sz="1600"/>
              <a:t> </a:t>
            </a:r>
            <a:r>
              <a:rPr lang="en-US" altLang="ko-KR" sz="1600" b="1"/>
              <a:t>D</a:t>
            </a:r>
            <a:r>
              <a:rPr lang="ko-KR" altLang="en-US" sz="1600"/>
              <a:t>의 </a:t>
            </a:r>
            <a:r>
              <a:rPr lang="ko-KR" altLang="en-US" sz="1600" b="1"/>
              <a:t>주된 곡률</a:t>
            </a:r>
            <a:r>
              <a:rPr lang="en-US" altLang="ko-KR" sz="1600" b="1"/>
              <a:t>(principal curvature)</a:t>
            </a:r>
            <a:r>
              <a:rPr lang="ko-KR" altLang="en-US" sz="1600" b="1"/>
              <a:t>과</a:t>
            </a:r>
            <a:r>
              <a:rPr lang="ko-KR" altLang="en-US" sz="1600"/>
              <a:t> </a:t>
            </a:r>
            <a:r>
              <a:rPr lang="ko-KR" altLang="en-US" sz="1600" b="1"/>
              <a:t>비례</a:t>
            </a:r>
          </a:p>
          <a:p>
            <a:r>
              <a:rPr lang="en-US" altLang="ko-KR" sz="1600"/>
              <a:t>Let</a:t>
            </a:r>
            <a:r>
              <a:rPr lang="ko-KR" altLang="en-US" sz="1600"/>
              <a:t> </a:t>
            </a:r>
            <a:r>
              <a:rPr lang="en-US" altLang="ko-KR" sz="1600"/>
              <a:t>α</a:t>
            </a:r>
            <a:r>
              <a:rPr lang="ko-KR" altLang="en-US" sz="1600"/>
              <a:t> </a:t>
            </a:r>
            <a:r>
              <a:rPr lang="en-US" altLang="ko-KR" sz="1600"/>
              <a:t>&gt;</a:t>
            </a:r>
            <a:r>
              <a:rPr lang="ko-KR" altLang="en-US" sz="1600"/>
              <a:t> </a:t>
            </a:r>
            <a:r>
              <a:rPr lang="el-GR" altLang="ko-KR" sz="1600"/>
              <a:t>β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25657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26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7BCE43-943F-52C4-B1F8-F6E2F571EEF0}"/>
              </a:ext>
            </a:extLst>
          </p:cNvPr>
          <p:cNvSpPr/>
          <p:nvPr/>
        </p:nvSpPr>
        <p:spPr>
          <a:xfrm>
            <a:off x="203800" y="1378505"/>
            <a:ext cx="2700374" cy="14343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EA1A70-7069-5215-45B0-ACB342068A08}"/>
              </a:ext>
            </a:extLst>
          </p:cNvPr>
          <p:cNvSpPr/>
          <p:nvPr/>
        </p:nvSpPr>
        <p:spPr>
          <a:xfrm>
            <a:off x="203800" y="2932924"/>
            <a:ext cx="2700373" cy="143430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F4417F6-803D-EAE6-B8D3-337E64C1D2EF}"/>
              </a:ext>
            </a:extLst>
          </p:cNvPr>
          <p:cNvSpPr/>
          <p:nvPr/>
        </p:nvSpPr>
        <p:spPr>
          <a:xfrm>
            <a:off x="4482300" y="768297"/>
            <a:ext cx="4246744" cy="39114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7B7849-6FEF-D69C-B877-0161B7B80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915667"/>
            <a:ext cx="10394102" cy="19423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9A62F6C-B7D6-8EB3-51C7-02EC07E3EFF7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2.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localization</a:t>
            </a:r>
          </a:p>
        </p:txBody>
      </p:sp>
    </p:spTree>
    <p:extLst>
      <p:ext uri="{BB962C8B-B14F-4D97-AF65-F5344CB8AC3E}">
        <p14:creationId xmlns:p14="http://schemas.microsoft.com/office/powerpoint/2010/main" val="999528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27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2.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localization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7AAA051-C7CB-8C39-E8B1-BDC9C69DCC96}"/>
              </a:ext>
            </a:extLst>
          </p:cNvPr>
          <p:cNvSpPr/>
          <p:nvPr/>
        </p:nvSpPr>
        <p:spPr>
          <a:xfrm>
            <a:off x="182421" y="1140488"/>
            <a:ext cx="3191706" cy="27914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CB673AE-147C-A6D4-D522-B8F6A407EE8F}"/>
              </a:ext>
            </a:extLst>
          </p:cNvPr>
          <p:cNvSpPr/>
          <p:nvPr/>
        </p:nvSpPr>
        <p:spPr>
          <a:xfrm>
            <a:off x="182421" y="4025845"/>
            <a:ext cx="3191706" cy="279143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E99140-F4D4-7EDF-4393-89F0705EC130}"/>
              </a:ext>
            </a:extLst>
          </p:cNvPr>
          <p:cNvSpPr/>
          <p:nvPr/>
        </p:nvSpPr>
        <p:spPr>
          <a:xfrm>
            <a:off x="3516449" y="4025845"/>
            <a:ext cx="3191706" cy="279143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F3E838-09D4-7C54-47B8-55B5FA9BEA47}"/>
              </a:ext>
            </a:extLst>
          </p:cNvPr>
          <p:cNvSpPr/>
          <p:nvPr/>
        </p:nvSpPr>
        <p:spPr>
          <a:xfrm>
            <a:off x="3516449" y="1149258"/>
            <a:ext cx="3191706" cy="279143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175C3-42CF-3420-2A30-B45C354AEF25}"/>
              </a:ext>
            </a:extLst>
          </p:cNvPr>
          <p:cNvSpPr txBox="1"/>
          <p:nvPr/>
        </p:nvSpPr>
        <p:spPr>
          <a:xfrm>
            <a:off x="7498374" y="1305047"/>
            <a:ext cx="39587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(a) Original</a:t>
            </a:r>
            <a:r>
              <a:rPr lang="ko-KR" altLang="en-US" sz="1600"/>
              <a:t> </a:t>
            </a:r>
            <a:r>
              <a:rPr lang="en-US" altLang="ko-KR" sz="1600"/>
              <a:t>image</a:t>
            </a:r>
          </a:p>
          <a:p>
            <a:r>
              <a:rPr lang="en-US" altLang="ko-KR" sz="1600"/>
              <a:t>(b) </a:t>
            </a:r>
            <a:r>
              <a:rPr lang="en-US" altLang="ko-KR" sz="1600" b="1" err="1"/>
              <a:t>DoG</a:t>
            </a:r>
            <a:r>
              <a:rPr lang="ko-KR" altLang="en-US" sz="1600"/>
              <a:t>를 사용한 후에 </a:t>
            </a:r>
            <a:r>
              <a:rPr lang="en-US" altLang="ko-KR" sz="1600" b="1"/>
              <a:t>extrema</a:t>
            </a:r>
            <a:r>
              <a:rPr lang="ko-KR" altLang="en-US" sz="1600"/>
              <a:t> 찾은 것</a:t>
            </a:r>
            <a:endParaRPr lang="en-US" altLang="ko-KR" sz="1600"/>
          </a:p>
          <a:p>
            <a:r>
              <a:rPr lang="en-US" altLang="ko-KR" sz="1600"/>
              <a:t>(c) </a:t>
            </a:r>
            <a:r>
              <a:rPr lang="en-US" altLang="ko-KR" sz="1600" b="1"/>
              <a:t>(2.4)</a:t>
            </a:r>
            <a:r>
              <a:rPr lang="en-US" altLang="ko-KR" sz="1600"/>
              <a:t> </a:t>
            </a:r>
            <a:r>
              <a:rPr lang="ko-KR" altLang="en-US" sz="1600"/>
              <a:t>적용</a:t>
            </a:r>
            <a:endParaRPr lang="en-US" altLang="ko-KR" sz="1600"/>
          </a:p>
          <a:p>
            <a:r>
              <a:rPr lang="en-US" altLang="ko-KR" sz="1600"/>
              <a:t>(d) </a:t>
            </a:r>
            <a:r>
              <a:rPr lang="en-US" altLang="ko-KR" sz="1600" b="1"/>
              <a:t>(2.5), (2.6) </a:t>
            </a:r>
            <a:r>
              <a:rPr lang="ko-KR" altLang="en-US" sz="1600"/>
              <a:t>적용</a:t>
            </a:r>
            <a:endParaRPr lang="en-US" altLang="ko-KR" sz="16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0FC8EC-5D2C-FA2D-233D-3A2C9EB77CBE}"/>
              </a:ext>
            </a:extLst>
          </p:cNvPr>
          <p:cNvSpPr/>
          <p:nvPr/>
        </p:nvSpPr>
        <p:spPr>
          <a:xfrm>
            <a:off x="7663572" y="3769885"/>
            <a:ext cx="3435055" cy="1104855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C396A1-6310-D34F-8666-80FE3F970835}"/>
              </a:ext>
            </a:extLst>
          </p:cNvPr>
          <p:cNvSpPr/>
          <p:nvPr/>
        </p:nvSpPr>
        <p:spPr>
          <a:xfrm>
            <a:off x="7703108" y="4957922"/>
            <a:ext cx="3395519" cy="114830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451B1DD-6A62-2FAC-77D4-5656D300A875}"/>
              </a:ext>
            </a:extLst>
          </p:cNvPr>
          <p:cNvSpPr/>
          <p:nvPr/>
        </p:nvSpPr>
        <p:spPr>
          <a:xfrm>
            <a:off x="7703108" y="2544978"/>
            <a:ext cx="3395519" cy="112331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AD3AEE-2A2D-F2A6-866D-E616FCC028C6}"/>
              </a:ext>
            </a:extLst>
          </p:cNvPr>
          <p:cNvSpPr txBox="1"/>
          <p:nvPr/>
        </p:nvSpPr>
        <p:spPr>
          <a:xfrm>
            <a:off x="8676663" y="6237792"/>
            <a:ext cx="11239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r = 10</a:t>
            </a:r>
          </a:p>
        </p:txBody>
      </p:sp>
    </p:spTree>
    <p:extLst>
      <p:ext uri="{BB962C8B-B14F-4D97-AF65-F5344CB8AC3E}">
        <p14:creationId xmlns:p14="http://schemas.microsoft.com/office/powerpoint/2010/main" val="3556044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28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2.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localization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FC95A7-74FE-C5DC-F575-9519821A05A2}"/>
              </a:ext>
            </a:extLst>
          </p:cNvPr>
          <p:cNvSpPr/>
          <p:nvPr/>
        </p:nvSpPr>
        <p:spPr>
          <a:xfrm>
            <a:off x="2772949" y="1046441"/>
            <a:ext cx="3331344" cy="540074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054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29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3. Orientation assignment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/>
              <a:t>3. Orientation assignment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CA03-2451-811C-2B41-16BF7AA35007}"/>
              </a:ext>
            </a:extLst>
          </p:cNvPr>
          <p:cNvSpPr txBox="1"/>
          <p:nvPr/>
        </p:nvSpPr>
        <p:spPr>
          <a:xfrm>
            <a:off x="183671" y="1742084"/>
            <a:ext cx="11443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각 키포인트</a:t>
            </a:r>
            <a:r>
              <a:rPr lang="ko-KR" altLang="en-US" sz="1600"/>
              <a:t>에 대해 </a:t>
            </a:r>
            <a:r>
              <a:rPr lang="ko-KR" altLang="en-US" sz="1600" b="1"/>
              <a:t>로컬 이미지 속성을 기반으로 일관된 방향 </a:t>
            </a:r>
            <a:r>
              <a:rPr lang="ko-KR" altLang="en-US" sz="1600"/>
              <a:t>할당함</a:t>
            </a:r>
            <a:endParaRPr lang="en-US" altLang="ko-KR" sz="1600"/>
          </a:p>
          <a:p>
            <a:r>
              <a:rPr lang="en-US" altLang="ko-KR" sz="1600"/>
              <a:t>-&gt;</a:t>
            </a:r>
            <a:r>
              <a:rPr lang="ko-KR" altLang="en-US" sz="1600"/>
              <a:t> </a:t>
            </a:r>
            <a:r>
              <a:rPr lang="ko-KR" altLang="en-US" sz="1600" b="1"/>
              <a:t>키포인트 기술자</a:t>
            </a:r>
            <a:r>
              <a:rPr lang="ko-KR" altLang="en-US" sz="1600"/>
              <a:t>는 이 방향을 기준으로 </a:t>
            </a:r>
            <a:r>
              <a:rPr lang="ko-KR" altLang="en-US" sz="1600" b="1"/>
              <a:t>상대적으로 표현</a:t>
            </a:r>
            <a:r>
              <a:rPr lang="ko-KR" altLang="en-US" sz="1600"/>
              <a:t>되어 </a:t>
            </a:r>
            <a:r>
              <a:rPr lang="ko-KR" altLang="en-US" sz="1600" b="1"/>
              <a:t>이미지 회전에 대한 불변성</a:t>
            </a:r>
            <a:r>
              <a:rPr lang="ko-KR" altLang="en-US" sz="1600"/>
              <a:t> 달성 가능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13EF27-953D-5EFF-6B91-A9057D624689}"/>
              </a:ext>
            </a:extLst>
          </p:cNvPr>
          <p:cNvSpPr/>
          <p:nvPr/>
        </p:nvSpPr>
        <p:spPr>
          <a:xfrm>
            <a:off x="384128" y="4562777"/>
            <a:ext cx="9367425" cy="19362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7B95E6-363F-24CD-9B56-4AD6E4C5CB9E}"/>
              </a:ext>
            </a:extLst>
          </p:cNvPr>
          <p:cNvSpPr txBox="1"/>
          <p:nvPr/>
        </p:nvSpPr>
        <p:spPr>
          <a:xfrm>
            <a:off x="279104" y="2776280"/>
            <a:ext cx="100063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Algorithm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1. </a:t>
            </a:r>
            <a:r>
              <a:rPr lang="ko-KR" altLang="en-US"/>
              <a:t>각각의</a:t>
            </a:r>
            <a:r>
              <a:rPr lang="ko-KR" altLang="en-US" b="1">
                <a:effectLst/>
              </a:rPr>
              <a:t> </a:t>
            </a:r>
            <a:r>
              <a:rPr lang="en-US" altLang="ko-KR" b="1" err="1">
                <a:effectLst/>
              </a:rPr>
              <a:t>img</a:t>
            </a:r>
            <a:r>
              <a:rPr lang="en-US" altLang="ko-KR" b="1">
                <a:effectLst/>
              </a:rPr>
              <a:t> sample L(</a:t>
            </a:r>
            <a:r>
              <a:rPr lang="en-US" altLang="ko-KR" b="1" err="1">
                <a:effectLst/>
              </a:rPr>
              <a:t>x,y</a:t>
            </a:r>
            <a:r>
              <a:rPr lang="en-US" altLang="ko-KR" b="1">
                <a:effectLst/>
              </a:rPr>
              <a:t>)</a:t>
            </a:r>
            <a:r>
              <a:rPr lang="ko-KR" altLang="en-US"/>
              <a:t>에 대해 </a:t>
            </a:r>
            <a:r>
              <a:rPr lang="en-US" altLang="ko-KR" b="1">
                <a:effectLst/>
              </a:rPr>
              <a:t>gradient magnitude m(</a:t>
            </a:r>
            <a:r>
              <a:rPr lang="en-US" altLang="ko-KR" b="1" err="1">
                <a:effectLst/>
              </a:rPr>
              <a:t>x,y</a:t>
            </a:r>
            <a:r>
              <a:rPr lang="en-US" altLang="ko-KR" b="1">
                <a:effectLst/>
              </a:rPr>
              <a:t>)</a:t>
            </a:r>
            <a:r>
              <a:rPr lang="ko-KR" altLang="en-US" b="1">
                <a:effectLst/>
              </a:rPr>
              <a:t>와 </a:t>
            </a:r>
            <a:r>
              <a:rPr lang="en-US" altLang="ko-KR" b="1">
                <a:effectLst/>
              </a:rPr>
              <a:t>orientation </a:t>
            </a:r>
            <a:r>
              <a:rPr lang="el-GR" altLang="ko-KR" b="1">
                <a:effectLst/>
              </a:rPr>
              <a:t>θ(</a:t>
            </a:r>
            <a:r>
              <a:rPr lang="en-US" altLang="ko-KR" b="1" err="1">
                <a:effectLst/>
              </a:rPr>
              <a:t>x,y</a:t>
            </a:r>
            <a:r>
              <a:rPr lang="en-US" altLang="ko-KR" b="1">
                <a:effectLst/>
              </a:rPr>
              <a:t>)</a:t>
            </a:r>
            <a:r>
              <a:rPr lang="en-US" altLang="ko-KR"/>
              <a:t> </a:t>
            </a:r>
            <a:r>
              <a:rPr lang="ko-KR" altLang="en-US"/>
              <a:t>계산</a:t>
            </a:r>
            <a:endParaRPr lang="en-US" altLang="ko-KR"/>
          </a:p>
          <a:p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1780560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발상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897FC8-319C-41A9-9F98-1AE0D0B14C98}"/>
              </a:ext>
            </a:extLst>
          </p:cNvPr>
          <p:cNvSpPr txBox="1"/>
          <p:nvPr/>
        </p:nvSpPr>
        <p:spPr>
          <a:xfrm>
            <a:off x="191588" y="1064190"/>
            <a:ext cx="113472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Correspond problem</a:t>
            </a:r>
            <a:r>
              <a:rPr lang="en-US" altLang="ko-KR">
                <a:solidFill>
                  <a:srgbClr val="1F1F1F"/>
                </a:solidFill>
                <a:latin typeface="ElsevierGulliver"/>
              </a:rPr>
              <a:t> : </a:t>
            </a:r>
            <a:r>
              <a:rPr lang="ko-KR" altLang="en-US">
                <a:solidFill>
                  <a:srgbClr val="1F1F1F"/>
                </a:solidFill>
                <a:latin typeface="ElsevierGulliver"/>
              </a:rPr>
              <a:t>두 영상에서 </a:t>
            </a:r>
            <a:r>
              <a:rPr lang="en-US" altLang="ko-KR">
                <a:solidFill>
                  <a:srgbClr val="1F1F1F"/>
                </a:solidFill>
                <a:latin typeface="ElsevierGulliver"/>
              </a:rPr>
              <a:t>feature point</a:t>
            </a:r>
            <a:r>
              <a:rPr lang="ko-KR" altLang="en-US">
                <a:solidFill>
                  <a:srgbClr val="1F1F1F"/>
                </a:solidFill>
                <a:latin typeface="ElsevierGulliver"/>
              </a:rPr>
              <a:t>를 추출하고 </a:t>
            </a:r>
            <a:r>
              <a:rPr lang="ko-KR" altLang="en-US" err="1">
                <a:solidFill>
                  <a:srgbClr val="1F1F1F"/>
                </a:solidFill>
                <a:latin typeface="ElsevierGulliver"/>
              </a:rPr>
              <a:t>매칭을</a:t>
            </a:r>
            <a:r>
              <a:rPr lang="ko-KR" altLang="en-US">
                <a:solidFill>
                  <a:srgbClr val="1F1F1F"/>
                </a:solidFill>
                <a:latin typeface="ElsevierGulliver"/>
              </a:rPr>
              <a:t> 통해 해당하는 </a:t>
            </a:r>
            <a:r>
              <a:rPr lang="ko-KR" altLang="en-US" err="1">
                <a:solidFill>
                  <a:srgbClr val="1F1F1F"/>
                </a:solidFill>
                <a:latin typeface="ElsevierGulliver"/>
              </a:rPr>
              <a:t>특징점</a:t>
            </a:r>
            <a:r>
              <a:rPr lang="ko-KR" altLang="en-US">
                <a:solidFill>
                  <a:srgbClr val="1F1F1F"/>
                </a:solidFill>
                <a:latin typeface="ElsevierGulliver"/>
              </a:rPr>
              <a:t> 쌍을 찾는 것</a:t>
            </a:r>
            <a:r>
              <a:rPr lang="en-US" altLang="ko-KR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endParaRPr lang="en-US" altLang="ko-KR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</a:t>
            </a:r>
            <a:r>
              <a:rPr lang="en-US" altLang="ko-KR">
                <a:solidFill>
                  <a:srgbClr val="1F1F1F"/>
                </a:solidFill>
                <a:latin typeface="ElsevierGulliver"/>
              </a:rPr>
              <a:t>: </a:t>
            </a:r>
            <a:r>
              <a:rPr lang="ko-KR" altLang="en-US" sz="1600">
                <a:solidFill>
                  <a:srgbClr val="1F1F1F"/>
                </a:solidFill>
                <a:latin typeface="ElsevierGulliver"/>
              </a:rPr>
              <a:t>좁은 지역을 보고 </a:t>
            </a:r>
            <a:r>
              <a:rPr lang="ko-KR" altLang="en-US" sz="1600" err="1">
                <a:solidFill>
                  <a:srgbClr val="1F1F1F"/>
                </a:solidFill>
                <a:latin typeface="ElsevierGulliver"/>
              </a:rPr>
              <a:t>특징점</a:t>
            </a:r>
            <a:r>
              <a:rPr lang="ko-KR" altLang="en-US" sz="1600">
                <a:solidFill>
                  <a:srgbClr val="1F1F1F"/>
                </a:solidFill>
                <a:latin typeface="ElsevierGulliver"/>
              </a:rPr>
              <a:t> 여부 판정</a:t>
            </a:r>
            <a:endParaRPr lang="en-US" altLang="ko-KR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191588" y="2482918"/>
            <a:ext cx="10717204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criteria (1)</a:t>
            </a:r>
          </a:p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b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Repeatability</a:t>
            </a:r>
          </a:p>
          <a:p>
            <a:r>
              <a:rPr lang="ko-KR" altLang="en-US" sz="1400"/>
              <a:t>같은 물체가 서로 다른 두 영상에 나타났을 때</a:t>
            </a:r>
            <a:r>
              <a:rPr lang="en-US" altLang="ko-KR" sz="1400"/>
              <a:t>, </a:t>
            </a:r>
            <a:r>
              <a:rPr lang="ko-KR" altLang="en-US" sz="1400"/>
              <a:t>첫 번째 영상에서 검출된 </a:t>
            </a:r>
            <a:r>
              <a:rPr lang="en-US" altLang="ko-KR" sz="1400"/>
              <a:t>feature point</a:t>
            </a:r>
            <a:r>
              <a:rPr lang="ko-KR" altLang="en-US" sz="1400"/>
              <a:t>가 </a:t>
            </a:r>
            <a:endParaRPr lang="en-US" altLang="ko-KR" sz="1400"/>
          </a:p>
          <a:p>
            <a:r>
              <a:rPr lang="ko-KR" altLang="en-US" sz="1400"/>
              <a:t>두 번째 영상에서도 같은 위치에서 높은 확률로 검출되어야 한다</a:t>
            </a:r>
            <a:r>
              <a:rPr lang="en-US" altLang="ko-KR" sz="1400"/>
              <a:t>. </a:t>
            </a:r>
            <a:endParaRPr lang="en-US" altLang="ko-KR">
              <a:solidFill>
                <a:srgbClr val="1F1F1F"/>
              </a:solidFill>
              <a:latin typeface="ElsevierGulliver"/>
            </a:endParaRPr>
          </a:p>
          <a:p>
            <a:endParaRPr lang="en-US" altLang="ko-KR">
              <a:solidFill>
                <a:srgbClr val="1F1F1F"/>
              </a:solidFill>
              <a:latin typeface="ElsevierGulliver"/>
            </a:endParaRPr>
          </a:p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2. Invariance</a:t>
            </a:r>
          </a:p>
          <a:p>
            <a:r>
              <a:rPr lang="ko-KR" altLang="en-US" sz="1400"/>
              <a:t>물체에 이동</a:t>
            </a:r>
            <a:r>
              <a:rPr lang="en-US" altLang="ko-KR" sz="1400"/>
              <a:t>, </a:t>
            </a:r>
            <a:r>
              <a:rPr lang="ko-KR" altLang="en-US" sz="1400"/>
              <a:t>회전</a:t>
            </a:r>
            <a:r>
              <a:rPr lang="en-US" altLang="ko-KR" sz="1400"/>
              <a:t>, </a:t>
            </a:r>
            <a:r>
              <a:rPr lang="ko-KR" altLang="en-US" sz="1400"/>
              <a:t>스케일 변환이 발생해도 </a:t>
            </a:r>
            <a:r>
              <a:rPr lang="en-US" altLang="ko-KR" sz="1400"/>
              <a:t>feature descriptor</a:t>
            </a:r>
            <a:r>
              <a:rPr lang="ko-KR" altLang="en-US" sz="1400"/>
              <a:t>의 값은 비슷해야 한다</a:t>
            </a:r>
            <a:r>
              <a:rPr lang="en-US" altLang="ko-KR" sz="1400"/>
              <a:t>.</a:t>
            </a:r>
          </a:p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3. Discriminative power</a:t>
            </a:r>
          </a:p>
          <a:p>
            <a:r>
              <a:rPr lang="ko-KR" altLang="en-US" sz="1400"/>
              <a:t>물체의 다른 곳에서 추출된 특징과 두드러지게 달라야 한다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- </a:t>
            </a:r>
            <a:r>
              <a:rPr lang="ko-KR" altLang="en-US" sz="1400"/>
              <a:t>그렇지 않으면</a:t>
            </a:r>
            <a:r>
              <a:rPr lang="en-US" altLang="ko-KR" sz="1400"/>
              <a:t>, </a:t>
            </a:r>
            <a:r>
              <a:rPr lang="ko-KR" altLang="en-US" sz="1400"/>
              <a:t>물체의 다른 곳에서 추출된 특징과 매칭될 위험 있음</a:t>
            </a:r>
            <a:r>
              <a:rPr lang="en-US" altLang="ko-KR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840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30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3. Orientation assignment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Algorithm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CA03-2451-811C-2B41-16BF7AA35007}"/>
              </a:ext>
            </a:extLst>
          </p:cNvPr>
          <p:cNvSpPr txBox="1"/>
          <p:nvPr/>
        </p:nvSpPr>
        <p:spPr>
          <a:xfrm>
            <a:off x="183671" y="1742084"/>
            <a:ext cx="1144342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2. </a:t>
            </a:r>
            <a:r>
              <a:rPr lang="ko-KR" altLang="en-US" sz="1600"/>
              <a:t>검출된</a:t>
            </a:r>
            <a:r>
              <a:rPr lang="en-US" altLang="ko-KR" sz="1600"/>
              <a:t>θ</a:t>
            </a:r>
            <a:r>
              <a:rPr lang="ko-KR" altLang="en-US" sz="1600"/>
              <a:t>의 방향을 </a:t>
            </a:r>
            <a:r>
              <a:rPr lang="en-US" altLang="ko-KR" sz="1600" b="1"/>
              <a:t>360</a:t>
            </a:r>
            <a:r>
              <a:rPr lang="ko-KR" altLang="en-US" sz="1600" b="1"/>
              <a:t>도 기준으로 </a:t>
            </a:r>
            <a:r>
              <a:rPr lang="en-US" altLang="ko-KR" sz="1600" b="1"/>
              <a:t>10</a:t>
            </a:r>
            <a:r>
              <a:rPr lang="ko-KR" altLang="en-US" sz="1600" b="1"/>
              <a:t>도 씩 </a:t>
            </a:r>
            <a:r>
              <a:rPr lang="ko-KR" altLang="en-US" sz="1600"/>
              <a:t>총 </a:t>
            </a:r>
            <a:r>
              <a:rPr lang="en-US" altLang="ko-KR" sz="1600"/>
              <a:t>36</a:t>
            </a:r>
            <a:r>
              <a:rPr lang="ko-KR" altLang="en-US" sz="1600"/>
              <a:t>개의 </a:t>
            </a:r>
            <a:r>
              <a:rPr lang="en-US" altLang="ko-KR" sz="1600"/>
              <a:t>bin</a:t>
            </a:r>
            <a:r>
              <a:rPr lang="ko-KR" altLang="en-US" sz="1600"/>
              <a:t>을 가지는 </a:t>
            </a:r>
            <a:r>
              <a:rPr lang="en-US" altLang="ko-KR" sz="1600" b="1"/>
              <a:t>orientation histogram </a:t>
            </a:r>
            <a:r>
              <a:rPr lang="ko-KR" altLang="en-US" sz="1600"/>
              <a:t>생성</a:t>
            </a:r>
            <a:endParaRPr lang="en-US" altLang="ko-KR" sz="1600"/>
          </a:p>
          <a:p>
            <a:r>
              <a:rPr lang="en-US" altLang="ko-KR" sz="1600"/>
              <a:t>3. θ</a:t>
            </a:r>
            <a:r>
              <a:rPr lang="ko-KR" altLang="en-US" sz="1600"/>
              <a:t>별로 해당하는 </a:t>
            </a:r>
            <a:r>
              <a:rPr lang="en-US" altLang="ko-KR" sz="1600" b="1"/>
              <a:t>magnitude x (</a:t>
            </a:r>
            <a:r>
              <a:rPr lang="ko-KR" altLang="en-US" sz="1600" b="1"/>
              <a:t>키포인트의 스케일 </a:t>
            </a:r>
            <a:r>
              <a:rPr lang="en-US" altLang="ko-KR" sz="1600" b="1"/>
              <a:t>x 1.5) </a:t>
            </a:r>
            <a:r>
              <a:rPr lang="ko-KR" altLang="en-US" sz="1600"/>
              <a:t>을 통해 얻은 값을 </a:t>
            </a:r>
            <a:r>
              <a:rPr lang="en-US" altLang="ko-KR" sz="1600" b="1"/>
              <a:t>orientation histogram</a:t>
            </a:r>
            <a:r>
              <a:rPr lang="ko-KR" altLang="en-US" sz="1600"/>
              <a:t>에 저장</a:t>
            </a:r>
            <a:endParaRPr lang="en-US" altLang="ko-KR" sz="1600"/>
          </a:p>
          <a:p>
            <a:r>
              <a:rPr lang="en-US" altLang="ko-KR" sz="1600"/>
              <a:t>4. </a:t>
            </a:r>
            <a:r>
              <a:rPr lang="ko-KR" altLang="en-US" sz="1600" b="1"/>
              <a:t>가장 높은 </a:t>
            </a:r>
            <a:r>
              <a:rPr lang="en-US" altLang="ko-KR" sz="1600" b="1"/>
              <a:t>peak</a:t>
            </a:r>
            <a:r>
              <a:rPr lang="ko-KR" altLang="en-US" sz="1600"/>
              <a:t>의 방향으로 </a:t>
            </a:r>
            <a:r>
              <a:rPr lang="en-US" altLang="ko-KR" sz="1600" b="1" err="1"/>
              <a:t>keypoint</a:t>
            </a:r>
            <a:r>
              <a:rPr lang="en-US" altLang="ko-KR" sz="1600"/>
              <a:t> </a:t>
            </a:r>
            <a:r>
              <a:rPr lang="ko-KR" altLang="en-US" sz="1600"/>
              <a:t>생성</a:t>
            </a:r>
            <a:endParaRPr lang="en-US" altLang="ko-KR" sz="1600"/>
          </a:p>
          <a:p>
            <a:r>
              <a:rPr lang="en-US" altLang="ko-KR" sz="1600"/>
              <a:t>(</a:t>
            </a:r>
            <a:r>
              <a:rPr lang="ko-KR" altLang="en-US" sz="1600" b="1"/>
              <a:t>가장 높은 </a:t>
            </a:r>
            <a:r>
              <a:rPr lang="en-US" altLang="ko-KR" sz="1600" b="1"/>
              <a:t>peak</a:t>
            </a:r>
            <a:r>
              <a:rPr lang="ko-KR" altLang="en-US" sz="1600" b="1"/>
              <a:t>의 </a:t>
            </a:r>
            <a:r>
              <a:rPr lang="en-US" altLang="ko-KR" sz="1600" b="1"/>
              <a:t>80% </a:t>
            </a:r>
            <a:r>
              <a:rPr lang="ko-KR" altLang="en-US" sz="1600"/>
              <a:t>이상인 다른 로컬 피크가 있으면 해당 방향으로도 </a:t>
            </a:r>
            <a:r>
              <a:rPr lang="en-US" altLang="ko-KR" sz="1600" b="1" err="1"/>
              <a:t>keypoint</a:t>
            </a:r>
            <a:r>
              <a:rPr lang="en-US" altLang="ko-KR" sz="1600"/>
              <a:t> </a:t>
            </a:r>
            <a:r>
              <a:rPr lang="ko-KR" altLang="en-US" sz="1600"/>
              <a:t>생성</a:t>
            </a:r>
            <a:r>
              <a:rPr lang="en-US" altLang="ko-KR" sz="1600"/>
              <a:t>)</a:t>
            </a:r>
          </a:p>
          <a:p>
            <a:r>
              <a:rPr lang="en-US" altLang="ko-KR" sz="1600"/>
              <a:t>-</a:t>
            </a:r>
            <a:r>
              <a:rPr lang="ko-KR" altLang="en-US" sz="1600"/>
              <a:t> 약 </a:t>
            </a:r>
            <a:r>
              <a:rPr lang="en-US" altLang="ko-KR" sz="1600"/>
              <a:t>15%</a:t>
            </a:r>
            <a:r>
              <a:rPr lang="ko-KR" altLang="en-US" sz="1600"/>
              <a:t>정도의 포인트가 생성됨</a:t>
            </a:r>
            <a:r>
              <a:rPr lang="en-US" altLang="ko-KR" sz="1600"/>
              <a:t>(</a:t>
            </a:r>
            <a:r>
              <a:rPr lang="ko-KR" altLang="en-US" sz="1600"/>
              <a:t>안정성에 중요한 기여</a:t>
            </a:r>
            <a:r>
              <a:rPr lang="en-US" altLang="ko-KR" sz="1600"/>
              <a:t>)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B83CD6-88BF-A84E-D145-9F991C0E87C7}"/>
              </a:ext>
            </a:extLst>
          </p:cNvPr>
          <p:cNvSpPr txBox="1"/>
          <p:nvPr/>
        </p:nvSpPr>
        <p:spPr>
          <a:xfrm>
            <a:off x="183671" y="3582985"/>
            <a:ext cx="10717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Image noise</a:t>
            </a:r>
            <a:r>
              <a:rPr lang="ko-KR" altLang="en-US" b="1"/>
              <a:t>에 대한 </a:t>
            </a:r>
            <a:r>
              <a:rPr lang="en-US" altLang="ko-KR" b="1"/>
              <a:t>repeatability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78B9C3-07F4-3A98-CDE3-D043C3B760D9}"/>
              </a:ext>
            </a:extLst>
          </p:cNvPr>
          <p:cNvSpPr/>
          <p:nvPr/>
        </p:nvSpPr>
        <p:spPr>
          <a:xfrm>
            <a:off x="337533" y="4132107"/>
            <a:ext cx="3498038" cy="26289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4665F-E1A3-E174-52B6-4EB38C9D2077}"/>
              </a:ext>
            </a:extLst>
          </p:cNvPr>
          <p:cNvSpPr txBox="1"/>
          <p:nvPr/>
        </p:nvSpPr>
        <p:spPr>
          <a:xfrm>
            <a:off x="3961591" y="4640418"/>
            <a:ext cx="81195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방향 할당이 </a:t>
            </a:r>
            <a:r>
              <a:rPr lang="en-US" altLang="ko-KR" b="1"/>
              <a:t>15</a:t>
            </a:r>
            <a:r>
              <a:rPr lang="ko-KR" altLang="en-US" b="1"/>
              <a:t>도</a:t>
            </a:r>
            <a:r>
              <a:rPr lang="ko-KR" altLang="en-US"/>
              <a:t> 이내여도 </a:t>
            </a:r>
            <a:r>
              <a:rPr lang="en-US" altLang="ko-KR" b="1"/>
              <a:t>95%</a:t>
            </a:r>
            <a:r>
              <a:rPr lang="ko-KR" altLang="en-US" b="1"/>
              <a:t>의 정확도</a:t>
            </a:r>
            <a:r>
              <a:rPr lang="ko-KR" altLang="en-US"/>
              <a:t>로 안정적으로 유지됨</a:t>
            </a:r>
            <a:endParaRPr lang="en-US" altLang="ko-KR"/>
          </a:p>
          <a:p>
            <a:r>
              <a:rPr lang="en-US" altLang="ko-KR"/>
              <a:t>(image</a:t>
            </a:r>
            <a:r>
              <a:rPr lang="ko-KR" altLang="en-US"/>
              <a:t> </a:t>
            </a:r>
            <a:r>
              <a:rPr lang="en-US" altLang="ko-KR"/>
              <a:t>noise</a:t>
            </a:r>
            <a:r>
              <a:rPr lang="ko-KR" altLang="en-US"/>
              <a:t>가 </a:t>
            </a:r>
            <a:r>
              <a:rPr lang="en-US" altLang="ko-KR"/>
              <a:t>10% </a:t>
            </a:r>
            <a:r>
              <a:rPr lang="ko-KR" altLang="en-US"/>
              <a:t>추가된 경우까지도</a:t>
            </a:r>
            <a:r>
              <a:rPr lang="en-US" altLang="ko-KR"/>
              <a:t>)</a:t>
            </a:r>
          </a:p>
          <a:p>
            <a:r>
              <a:rPr lang="en-US" altLang="ko-KR"/>
              <a:t>-&gt; </a:t>
            </a:r>
            <a:r>
              <a:rPr lang="ko-KR" altLang="en-US"/>
              <a:t>노이즈에 강인하고 오류의 주된 원인은 </a:t>
            </a:r>
            <a:r>
              <a:rPr lang="ko-KR" altLang="en-US" b="1"/>
              <a:t>초기 위치 및 스케일 감지</a:t>
            </a:r>
            <a:r>
              <a:rPr lang="ko-KR" altLang="en-US"/>
              <a:t>에 있다</a:t>
            </a:r>
            <a:r>
              <a:rPr lang="en-US" altLang="ko-K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2324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31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4.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descriptor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4. The local image descriptor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ECA03-2451-811C-2B41-16BF7AA35007}"/>
              </a:ext>
            </a:extLst>
          </p:cNvPr>
          <p:cNvSpPr txBox="1"/>
          <p:nvPr/>
        </p:nvSpPr>
        <p:spPr>
          <a:xfrm>
            <a:off x="183671" y="1742084"/>
            <a:ext cx="114434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/>
              <a:t>해당 지역 이미지 영역</a:t>
            </a:r>
            <a:r>
              <a:rPr lang="ko-KR" altLang="en-US" sz="1600"/>
              <a:t>에 대한 </a:t>
            </a:r>
            <a:r>
              <a:rPr lang="ko-KR" altLang="en-US" sz="1600" b="1"/>
              <a:t>기술자</a:t>
            </a:r>
            <a:r>
              <a:rPr lang="en-US" altLang="ko-KR" sz="1600" b="1"/>
              <a:t>(descriptor)</a:t>
            </a:r>
            <a:r>
              <a:rPr lang="ko-KR" altLang="en-US" sz="1600"/>
              <a:t>를 계산</a:t>
            </a:r>
            <a:endParaRPr lang="en-US" altLang="ko-KR" sz="1600"/>
          </a:p>
          <a:p>
            <a:r>
              <a:rPr lang="en-US" altLang="ko-KR" sz="1600" b="1"/>
              <a:t>illumination</a:t>
            </a:r>
            <a:r>
              <a:rPr lang="en-US" altLang="ko-KR" sz="1600"/>
              <a:t> </a:t>
            </a:r>
            <a:r>
              <a:rPr lang="ko-KR" altLang="en-US" sz="1600"/>
              <a:t>이나</a:t>
            </a:r>
            <a:r>
              <a:rPr lang="en-US" altLang="ko-KR" sz="1600"/>
              <a:t> </a:t>
            </a:r>
            <a:r>
              <a:rPr lang="en-US" altLang="ko-KR" sz="1600" b="1"/>
              <a:t>3D viewpoint</a:t>
            </a:r>
            <a:r>
              <a:rPr lang="ko-KR" altLang="en-US" sz="1600"/>
              <a:t> 등의 다양한 변형에 가능하게 한 </a:t>
            </a:r>
            <a:r>
              <a:rPr lang="ko-KR" altLang="en-US" sz="1600" b="1"/>
              <a:t>불변성</a:t>
            </a:r>
            <a:r>
              <a:rPr lang="ko-KR" altLang="en-US" sz="1600"/>
              <a:t> 제공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F933F-EF83-3081-FCE0-55B160EDF1D7}"/>
              </a:ext>
            </a:extLst>
          </p:cNvPr>
          <p:cNvSpPr txBox="1"/>
          <p:nvPr/>
        </p:nvSpPr>
        <p:spPr>
          <a:xfrm>
            <a:off x="183671" y="2578858"/>
            <a:ext cx="1071720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4.1 orientation invariance</a:t>
            </a:r>
          </a:p>
          <a:p>
            <a:endParaRPr lang="en-US" altLang="ko-KR"/>
          </a:p>
          <a:p>
            <a:r>
              <a:rPr lang="en-US" altLang="ko-KR" sz="1600"/>
              <a:t>1. </a:t>
            </a:r>
            <a:r>
              <a:rPr lang="en-US" altLang="ko-KR" sz="1600" b="1"/>
              <a:t>descriptor</a:t>
            </a:r>
            <a:r>
              <a:rPr lang="ko-KR" altLang="en-US" sz="1600" b="1"/>
              <a:t>의 좌표</a:t>
            </a:r>
            <a:r>
              <a:rPr lang="ko-KR" altLang="en-US" sz="1600"/>
              <a:t>와 </a:t>
            </a:r>
            <a:r>
              <a:rPr lang="en-US" altLang="ko-KR" sz="1600" b="1"/>
              <a:t>gradient</a:t>
            </a:r>
            <a:r>
              <a:rPr lang="ko-KR" altLang="en-US" sz="1600" b="1"/>
              <a:t>의 방향</a:t>
            </a:r>
            <a:r>
              <a:rPr lang="ko-KR" altLang="en-US" sz="1600"/>
              <a:t>은 </a:t>
            </a:r>
            <a:r>
              <a:rPr lang="en-US" altLang="ko-KR" sz="1600" b="1" err="1"/>
              <a:t>keypoint</a:t>
            </a:r>
            <a:r>
              <a:rPr lang="ko-KR" altLang="en-US" sz="1600" b="1"/>
              <a:t>의 방향</a:t>
            </a:r>
            <a:r>
              <a:rPr lang="ko-KR" altLang="en-US" sz="1600"/>
              <a:t>을 기준으로 </a:t>
            </a:r>
            <a:r>
              <a:rPr lang="ko-KR" altLang="en-US" sz="1600" b="1"/>
              <a:t>회전</a:t>
            </a:r>
            <a:r>
              <a:rPr lang="en-US" altLang="ko-KR" sz="1600"/>
              <a:t>.</a:t>
            </a:r>
          </a:p>
          <a:p>
            <a:r>
              <a:rPr lang="en-US" altLang="ko-KR" sz="1600"/>
              <a:t>2. </a:t>
            </a:r>
            <a:r>
              <a:rPr lang="ko-KR" altLang="en-US" sz="1600" b="1"/>
              <a:t>회전된 좌표</a:t>
            </a:r>
            <a:r>
              <a:rPr lang="ko-KR" altLang="en-US" sz="1600"/>
              <a:t>와 </a:t>
            </a:r>
            <a:r>
              <a:rPr lang="ko-KR" altLang="en-US" sz="1600" b="1"/>
              <a:t>방향 정보</a:t>
            </a:r>
            <a:r>
              <a:rPr lang="ko-KR" altLang="en-US" sz="1600"/>
              <a:t>를 사용하여 </a:t>
            </a:r>
            <a:r>
              <a:rPr lang="en-US" altLang="ko-KR" sz="1600" b="1"/>
              <a:t>16x16 window</a:t>
            </a:r>
            <a:r>
              <a:rPr lang="ko-KR" altLang="en-US" sz="1600" b="1"/>
              <a:t>를 </a:t>
            </a:r>
            <a:r>
              <a:rPr lang="en-US" altLang="ko-KR" sz="1600" b="1"/>
              <a:t>4x4 subregion</a:t>
            </a:r>
            <a:r>
              <a:rPr lang="ko-KR" altLang="en-US" sz="1600"/>
              <a:t>으로 나눔</a:t>
            </a:r>
          </a:p>
          <a:p>
            <a:r>
              <a:rPr lang="en-US" altLang="ko-KR" sz="1600"/>
              <a:t>3. </a:t>
            </a:r>
            <a:r>
              <a:rPr lang="ko-KR" altLang="en-US" sz="1600" b="1"/>
              <a:t>각 </a:t>
            </a:r>
            <a:r>
              <a:rPr lang="en-US" altLang="ko-KR" sz="1600" b="1"/>
              <a:t>subregion</a:t>
            </a:r>
            <a:r>
              <a:rPr lang="en-US" altLang="ko-KR" sz="1600"/>
              <a:t> </a:t>
            </a:r>
            <a:r>
              <a:rPr lang="ko-KR" altLang="en-US" sz="1600"/>
              <a:t>내에서 </a:t>
            </a:r>
            <a:r>
              <a:rPr lang="en-US" altLang="ko-KR" sz="1600" b="1"/>
              <a:t>gradient magnitudes</a:t>
            </a:r>
            <a:r>
              <a:rPr lang="ko-KR" altLang="en-US" sz="1600" b="1"/>
              <a:t>의 합</a:t>
            </a:r>
            <a:r>
              <a:rPr lang="ko-KR" altLang="en-US" sz="1600"/>
              <a:t>을 사용하여 </a:t>
            </a:r>
            <a:r>
              <a:rPr lang="en-US" altLang="ko-KR" sz="1600" b="1" err="1"/>
              <a:t>keypoint</a:t>
            </a:r>
            <a:r>
              <a:rPr lang="en-US" altLang="ko-KR" sz="1600" b="1"/>
              <a:t> descriptor</a:t>
            </a:r>
            <a:r>
              <a:rPr lang="en-US" altLang="ko-KR" sz="1600"/>
              <a:t> </a:t>
            </a:r>
            <a:r>
              <a:rPr lang="ko-KR" altLang="en-US" sz="1600"/>
              <a:t>생성</a:t>
            </a:r>
          </a:p>
          <a:p>
            <a:r>
              <a:rPr lang="en-US" altLang="ko-KR" sz="1600"/>
              <a:t>4. </a:t>
            </a:r>
            <a:r>
              <a:rPr lang="ko-KR" altLang="en-US" sz="1600"/>
              <a:t>각 샘플 포인트 크기에 가중치 할당을 위해 </a:t>
            </a:r>
            <a:r>
              <a:rPr lang="en-US" altLang="ko-KR" sz="1600" b="1"/>
              <a:t>descriptor window</a:t>
            </a:r>
            <a:r>
              <a:rPr lang="ko-KR" altLang="en-US" sz="1600" b="1"/>
              <a:t>의 너비의 절반의 크기인 </a:t>
            </a:r>
            <a:r>
              <a:rPr lang="en-US" altLang="ko-KR" sz="1600" b="1"/>
              <a:t>σ</a:t>
            </a:r>
            <a:r>
              <a:rPr lang="ko-KR" altLang="en-US" sz="1600"/>
              <a:t>를 갖는 </a:t>
            </a:r>
            <a:r>
              <a:rPr lang="ko-KR" altLang="en-US" sz="1600" b="1" err="1"/>
              <a:t>가우시안</a:t>
            </a:r>
            <a:r>
              <a:rPr lang="ko-KR" altLang="en-US" sz="1600" b="1"/>
              <a:t> 가중치 함수</a:t>
            </a:r>
            <a:r>
              <a:rPr lang="ko-KR" altLang="en-US" sz="1600"/>
              <a:t> 사용 </a:t>
            </a: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17EBA2-D61C-0231-B3B1-EE1CC87A0B75}"/>
              </a:ext>
            </a:extLst>
          </p:cNvPr>
          <p:cNvSpPr/>
          <p:nvPr/>
        </p:nvSpPr>
        <p:spPr>
          <a:xfrm>
            <a:off x="2589777" y="4580026"/>
            <a:ext cx="5615275" cy="21994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E17A6-9D18-FD8C-AC14-5F1E192B9581}"/>
              </a:ext>
            </a:extLst>
          </p:cNvPr>
          <p:cNvSpPr txBox="1"/>
          <p:nvPr/>
        </p:nvSpPr>
        <p:spPr>
          <a:xfrm>
            <a:off x="73643" y="5425965"/>
            <a:ext cx="232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/>
              <a:t>descriptor window</a:t>
            </a:r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4F1989D-96BB-1D10-4411-0404B501FD16}"/>
              </a:ext>
            </a:extLst>
          </p:cNvPr>
          <p:cNvCxnSpPr>
            <a:endCxn id="15" idx="3"/>
          </p:cNvCxnSpPr>
          <p:nvPr/>
        </p:nvCxnSpPr>
        <p:spPr>
          <a:xfrm flipH="1">
            <a:off x="2399532" y="5610631"/>
            <a:ext cx="39890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BCC5CC-85C3-1220-D9D9-3AC46BBAD526}"/>
              </a:ext>
            </a:extLst>
          </p:cNvPr>
          <p:cNvSpPr/>
          <p:nvPr/>
        </p:nvSpPr>
        <p:spPr>
          <a:xfrm>
            <a:off x="73643" y="5395832"/>
            <a:ext cx="2325889" cy="458783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20CC7A-42B2-90DB-DB20-639F0657C05D}"/>
              </a:ext>
            </a:extLst>
          </p:cNvPr>
          <p:cNvSpPr txBox="1"/>
          <p:nvPr/>
        </p:nvSpPr>
        <p:spPr>
          <a:xfrm>
            <a:off x="8431980" y="5395832"/>
            <a:ext cx="2720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2x2x8 dimensional vector window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824A6F2-1206-1ACB-4272-73D15FFE4ADE}"/>
              </a:ext>
            </a:extLst>
          </p:cNvPr>
          <p:cNvCxnSpPr/>
          <p:nvPr/>
        </p:nvCxnSpPr>
        <p:spPr>
          <a:xfrm>
            <a:off x="7969266" y="5664475"/>
            <a:ext cx="698500" cy="5452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A75BF96-962F-0308-3FFB-DB40D4332D86}"/>
              </a:ext>
            </a:extLst>
          </p:cNvPr>
          <p:cNvSpPr txBox="1"/>
          <p:nvPr/>
        </p:nvSpPr>
        <p:spPr>
          <a:xfrm>
            <a:off x="345307" y="6219646"/>
            <a:ext cx="2054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16x16 window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587451C-134E-AF1D-5CDD-60EF4AAFC0CC}"/>
              </a:ext>
            </a:extLst>
          </p:cNvPr>
          <p:cNvCxnSpPr>
            <a:cxnSpLocks/>
          </p:cNvCxnSpPr>
          <p:nvPr/>
        </p:nvCxnSpPr>
        <p:spPr>
          <a:xfrm flipV="1">
            <a:off x="2240527" y="5625223"/>
            <a:ext cx="557905" cy="786547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30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32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4.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descriptor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4.1 orientation invariance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F933F-EF83-3081-FCE0-55B160EDF1D7}"/>
              </a:ext>
            </a:extLst>
          </p:cNvPr>
          <p:cNvSpPr txBox="1"/>
          <p:nvPr/>
        </p:nvSpPr>
        <p:spPr>
          <a:xfrm>
            <a:off x="183670" y="1942172"/>
            <a:ext cx="113107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descriptor</a:t>
            </a:r>
            <a:r>
              <a:rPr lang="ko-KR" altLang="en-US"/>
              <a:t>가 갑자기 변하는 경우 </a:t>
            </a:r>
            <a:r>
              <a:rPr lang="en-US" altLang="ko-KR" b="1"/>
              <a:t>boundary affects</a:t>
            </a:r>
            <a:r>
              <a:rPr lang="en-US" altLang="ko-KR"/>
              <a:t> </a:t>
            </a:r>
            <a:r>
              <a:rPr lang="ko-KR" altLang="en-US"/>
              <a:t>방지책</a:t>
            </a:r>
            <a:endParaRPr lang="en-US" altLang="ko-KR"/>
          </a:p>
          <a:p>
            <a:r>
              <a:rPr lang="en-US" altLang="ko-KR"/>
              <a:t>1. </a:t>
            </a:r>
            <a:r>
              <a:rPr lang="ko-KR" altLang="en-US"/>
              <a:t>각 항목</a:t>
            </a:r>
            <a:r>
              <a:rPr lang="en-US" altLang="ko-KR"/>
              <a:t>(bin)</a:t>
            </a:r>
            <a:r>
              <a:rPr lang="ko-KR" altLang="en-US"/>
              <a:t>은 각 차원에 대해 </a:t>
            </a:r>
            <a:r>
              <a:rPr lang="en-US" altLang="ko-KR"/>
              <a:t>(1-d)</a:t>
            </a:r>
            <a:r>
              <a:rPr lang="ko-KR" altLang="en-US"/>
              <a:t>의 가중을 받는다</a:t>
            </a:r>
            <a:r>
              <a:rPr lang="en-US" altLang="ko-KR"/>
              <a:t>. (d</a:t>
            </a:r>
            <a:r>
              <a:rPr lang="ko-KR" altLang="en-US"/>
              <a:t>는 </a:t>
            </a:r>
            <a:r>
              <a:rPr lang="en-US" altLang="ko-KR"/>
              <a:t>bin</a:t>
            </a:r>
            <a:r>
              <a:rPr lang="ko-KR" altLang="en-US"/>
              <a:t>의 </a:t>
            </a:r>
            <a:r>
              <a:rPr lang="en-US" altLang="ko-KR"/>
              <a:t>central value</a:t>
            </a:r>
            <a:r>
              <a:rPr lang="ko-KR" altLang="en-US"/>
              <a:t>로부터 각 </a:t>
            </a:r>
            <a:r>
              <a:rPr lang="en-US" altLang="ko-KR"/>
              <a:t>unit</a:t>
            </a:r>
            <a:r>
              <a:rPr lang="ko-KR" altLang="en-US"/>
              <a:t>까지의 거리</a:t>
            </a:r>
            <a:r>
              <a:rPr lang="en-US" altLang="ko-KR"/>
              <a:t>)</a:t>
            </a:r>
          </a:p>
          <a:p>
            <a:r>
              <a:rPr lang="en-US" altLang="ko-KR"/>
              <a:t>2.</a:t>
            </a:r>
            <a:r>
              <a:rPr lang="en-US" altLang="ko-KR" b="1"/>
              <a:t> trilinear interpolation</a:t>
            </a:r>
            <a:r>
              <a:rPr lang="en-US" altLang="ko-KR"/>
              <a:t> </a:t>
            </a:r>
            <a:r>
              <a:rPr lang="ko-KR" altLang="en-US"/>
              <a:t>사용하여 각 기울기 샘플의 값을 인접한 히스토그램 항목으로 분산 </a:t>
            </a:r>
            <a:r>
              <a:rPr lang="en-US" altLang="ko-KR"/>
              <a:t>(</a:t>
            </a:r>
            <a:r>
              <a:rPr lang="en-US" altLang="ko-KR" err="1"/>
              <a:t>x,y,d</a:t>
            </a:r>
            <a:r>
              <a:rPr lang="ko-KR" altLang="en-US"/>
              <a:t>를 사용</a:t>
            </a:r>
            <a:r>
              <a:rPr lang="en-US" altLang="ko-KR"/>
              <a:t>)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917EBA2-D61C-0231-B3B1-EE1CC87A0B75}"/>
              </a:ext>
            </a:extLst>
          </p:cNvPr>
          <p:cNvSpPr/>
          <p:nvPr/>
        </p:nvSpPr>
        <p:spPr>
          <a:xfrm>
            <a:off x="2167181" y="3313933"/>
            <a:ext cx="7857638" cy="30777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86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33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4.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descriptor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5881C1-0DC8-EC2A-BC70-2EA9391E2197}"/>
              </a:ext>
            </a:extLst>
          </p:cNvPr>
          <p:cNvSpPr txBox="1"/>
          <p:nvPr/>
        </p:nvSpPr>
        <p:spPr>
          <a:xfrm>
            <a:off x="183671" y="1294252"/>
            <a:ext cx="10717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4.2 Illumination invariance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EF933F-EF83-3081-FCE0-55B160EDF1D7}"/>
              </a:ext>
            </a:extLst>
          </p:cNvPr>
          <p:cNvSpPr txBox="1"/>
          <p:nvPr/>
        </p:nvSpPr>
        <p:spPr>
          <a:xfrm>
            <a:off x="183670" y="1942172"/>
            <a:ext cx="11310768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Linear</a:t>
            </a:r>
            <a:r>
              <a:rPr lang="ko-KR" altLang="en-US" b="1"/>
              <a:t> </a:t>
            </a:r>
            <a:r>
              <a:rPr lang="en-US" altLang="ko-KR" b="1"/>
              <a:t>illumination change </a:t>
            </a:r>
          </a:p>
          <a:p>
            <a:r>
              <a:rPr lang="en-US" altLang="ko-KR" sz="1600"/>
              <a:t>- </a:t>
            </a:r>
            <a:r>
              <a:rPr lang="ko-KR" altLang="en-US" sz="1600"/>
              <a:t>벡터를 단위 길이로 정규화</a:t>
            </a:r>
            <a:endParaRPr lang="en-US" altLang="ko-KR" sz="1600"/>
          </a:p>
          <a:p>
            <a:endParaRPr lang="en-US" altLang="ko-KR" sz="1600"/>
          </a:p>
          <a:p>
            <a:r>
              <a:rPr lang="ko-KR" altLang="en-US" sz="1600"/>
              <a:t>이미지 대비 변경은 각 픽셀 값이 상수로 곱해진다</a:t>
            </a:r>
            <a:r>
              <a:rPr lang="en-US" altLang="ko-KR" sz="1600"/>
              <a:t>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600"/>
              <a:t>Gradient</a:t>
            </a:r>
            <a:r>
              <a:rPr lang="ko-KR" altLang="en-US" sz="1600"/>
              <a:t>는 픽셀간 차이에서 계산되기 때문에 동일 상수로 곱한다</a:t>
            </a:r>
            <a:r>
              <a:rPr lang="en-US" altLang="ko-KR" sz="1600"/>
              <a:t>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/>
              <a:t>정규화를 하면 위의 이미지 대비 변경에 영향을 받지 않는다</a:t>
            </a:r>
            <a:r>
              <a:rPr lang="en-US" altLang="ko-KR" sz="1600"/>
              <a:t>.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/>
              <a:t>즉</a:t>
            </a:r>
            <a:r>
              <a:rPr lang="en-US" altLang="ko-KR" sz="1600"/>
              <a:t>, </a:t>
            </a:r>
            <a:r>
              <a:rPr lang="ko-KR" altLang="en-US" sz="1600"/>
              <a:t>선형 조명 변화에 대해 기술자는 불변</a:t>
            </a:r>
            <a:endParaRPr lang="en-US" altLang="ko-KR" sz="1600"/>
          </a:p>
          <a:p>
            <a:endParaRPr lang="en-US" altLang="ko-KR" sz="1600"/>
          </a:p>
          <a:p>
            <a:endParaRPr lang="en-US" altLang="ko-KR" sz="1600"/>
          </a:p>
          <a:p>
            <a:r>
              <a:rPr lang="en-US" altLang="ko-KR" b="1"/>
              <a:t>Non-Linear</a:t>
            </a:r>
            <a:r>
              <a:rPr lang="ko-KR" altLang="en-US" b="1"/>
              <a:t> </a:t>
            </a:r>
            <a:r>
              <a:rPr lang="en-US" altLang="ko-KR" b="1"/>
              <a:t>illumination change</a:t>
            </a:r>
          </a:p>
          <a:p>
            <a:r>
              <a:rPr lang="en-US" altLang="ko-KR" sz="1600"/>
              <a:t>- </a:t>
            </a:r>
            <a:r>
              <a:rPr lang="ko-KR" altLang="en-US" sz="1600"/>
              <a:t>벡터의 각 값을 </a:t>
            </a:r>
            <a:r>
              <a:rPr lang="en-US" altLang="ko-KR" sz="1600"/>
              <a:t>0.2</a:t>
            </a:r>
            <a:r>
              <a:rPr lang="ko-KR" altLang="en-US" sz="1600"/>
              <a:t>보다 크지 않도록 임계 처리 후 단위길이로 정규화</a:t>
            </a:r>
            <a:endParaRPr lang="en-US" altLang="ko-KR" sz="1600"/>
          </a:p>
          <a:p>
            <a:endParaRPr lang="en-US" altLang="ko-KR" sz="1600"/>
          </a:p>
          <a:p>
            <a:r>
              <a:rPr lang="ko-KR" altLang="en-US" sz="1600"/>
              <a:t>큰 </a:t>
            </a:r>
            <a:r>
              <a:rPr lang="en-US" altLang="ko-KR" sz="1600"/>
              <a:t>gradient</a:t>
            </a:r>
            <a:r>
              <a:rPr lang="ko-KR" altLang="en-US" sz="1600"/>
              <a:t>가 특징을 덮어버리는 것을 방지</a:t>
            </a:r>
            <a:endParaRPr lang="en-US" altLang="ko-KR" sz="160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600"/>
              <a:t>비선형 조명변화에 민감하지 않도록 만듦</a:t>
            </a:r>
            <a:endParaRPr lang="en-US" altLang="ko-KR" sz="1600"/>
          </a:p>
        </p:txBody>
      </p:sp>
    </p:spTree>
    <p:extLst>
      <p:ext uri="{BB962C8B-B14F-4D97-AF65-F5344CB8AC3E}">
        <p14:creationId xmlns:p14="http://schemas.microsoft.com/office/powerpoint/2010/main" val="158417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34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4.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descriptor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BFC95A7-74FE-C5DC-F575-9519821A05A2}"/>
              </a:ext>
            </a:extLst>
          </p:cNvPr>
          <p:cNvSpPr/>
          <p:nvPr/>
        </p:nvSpPr>
        <p:spPr>
          <a:xfrm>
            <a:off x="-2" y="1218275"/>
            <a:ext cx="3799202" cy="14881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66565-E6B7-F9CA-5EAB-9A037190184C}"/>
                  </a:ext>
                </a:extLst>
              </p:cNvPr>
              <p:cNvSpPr txBox="1"/>
              <p:nvPr/>
            </p:nvSpPr>
            <p:spPr>
              <a:xfrm>
                <a:off x="6096000" y="1218275"/>
                <a:ext cx="5425467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/>
                  <a:t>two parameters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/>
                  <a:t> </a:t>
                </a:r>
                <a:r>
                  <a:rPr lang="en-US" altLang="ko-KR" b="1"/>
                  <a:t>the number of orientations</a:t>
                </a:r>
                <a:r>
                  <a:rPr lang="en-US" altLang="ko-KR"/>
                  <a:t> r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ko-KR"/>
                  <a:t> </a:t>
                </a:r>
                <a:r>
                  <a:rPr lang="en-US" altLang="ko-KR" b="1"/>
                  <a:t>width</a:t>
                </a:r>
                <a:r>
                  <a:rPr lang="en-US" altLang="ko-KR"/>
                  <a:t> n, of the </a:t>
                </a:r>
                <a:r>
                  <a:rPr lang="en-US" altLang="ko-KR" err="1"/>
                  <a:t>nxn</a:t>
                </a:r>
                <a:r>
                  <a:rPr lang="en-US" altLang="ko-KR"/>
                  <a:t> array orientation histograms</a:t>
                </a:r>
              </a:p>
              <a:p>
                <a:endParaRPr lang="en-US" altLang="ko-KR"/>
              </a:p>
              <a:p>
                <a:r>
                  <a:rPr lang="ko-KR" altLang="en-US"/>
                  <a:t>복잡성 </a:t>
                </a:r>
                <a:r>
                  <a:rPr lang="en-US" altLang="ko-KR"/>
                  <a:t>:</a:t>
                </a:r>
                <a:r>
                  <a:rPr lang="ko-KR" altLang="en-US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r</m:t>
                    </m:r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3866565-E6B7-F9CA-5EAB-9A0371901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218275"/>
                <a:ext cx="5425467" cy="1477328"/>
              </a:xfrm>
              <a:prstGeom prst="rect">
                <a:avLst/>
              </a:prstGeom>
              <a:blipFill>
                <a:blip r:embed="rId6"/>
                <a:stretch>
                  <a:fillRect l="-899" t="-2479" r="-44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32357D8-D759-2AA4-0129-36F0F065D6AE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799200" y="1962327"/>
            <a:ext cx="21536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585FD20-B9D3-4379-E8A4-B2A2D58FF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00" y="3764817"/>
            <a:ext cx="5931905" cy="171544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97C2B1-6D77-998A-FC30-AD79854A018B}"/>
              </a:ext>
            </a:extLst>
          </p:cNvPr>
          <p:cNvSpPr/>
          <p:nvPr/>
        </p:nvSpPr>
        <p:spPr>
          <a:xfrm>
            <a:off x="6598034" y="3267546"/>
            <a:ext cx="4143696" cy="323758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256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35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>
                <a:latin typeface="Times New Roman" panose="02020603050405020304" pitchFamily="18" charset="0"/>
                <a:cs typeface="Times New Roman" panose="02020603050405020304" pitchFamily="18" charset="0"/>
              </a:rPr>
              <a:t>SIFT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107B6A-4B12-6C2D-81C8-31373B606B50}"/>
              </a:ext>
            </a:extLst>
          </p:cNvPr>
          <p:cNvSpPr txBox="1"/>
          <p:nvPr/>
        </p:nvSpPr>
        <p:spPr>
          <a:xfrm>
            <a:off x="-2" y="646331"/>
            <a:ext cx="498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/>
              <a:t>4. </a:t>
            </a:r>
            <a:r>
              <a:rPr lang="en-US" altLang="ko-KR" sz="2000" b="1" err="1"/>
              <a:t>Keypoint</a:t>
            </a:r>
            <a:r>
              <a:rPr lang="en-US" altLang="ko-KR" sz="2000" b="1"/>
              <a:t> descriptor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3CD745-D738-B60F-6297-88012BD13C97}"/>
              </a:ext>
            </a:extLst>
          </p:cNvPr>
          <p:cNvSpPr/>
          <p:nvPr/>
        </p:nvSpPr>
        <p:spPr>
          <a:xfrm>
            <a:off x="408561" y="1256630"/>
            <a:ext cx="3281365" cy="53197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CADAA6-AC56-6792-90BC-CAB76BEFD6F4}"/>
              </a:ext>
            </a:extLst>
          </p:cNvPr>
          <p:cNvSpPr/>
          <p:nvPr/>
        </p:nvSpPr>
        <p:spPr>
          <a:xfrm>
            <a:off x="4742023" y="2627243"/>
            <a:ext cx="4693525" cy="242846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687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C47A466-2CFA-2C2E-EBF9-3191CDC18C41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36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7F12C-BBDE-6113-96C9-26456095E7F5}"/>
              </a:ext>
            </a:extLst>
          </p:cNvPr>
          <p:cNvSpPr txBox="1"/>
          <p:nvPr/>
        </p:nvSpPr>
        <p:spPr>
          <a:xfrm>
            <a:off x="4450080" y="3105834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/>
              <a:t>감사합니다</a:t>
            </a:r>
            <a:r>
              <a:rPr lang="en-US" altLang="ko-KR" sz="3600"/>
              <a:t>.</a:t>
            </a:r>
            <a:endParaRPr lang="ko-KR" altLang="en-US" sz="36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CE8690-614D-D792-BB35-9A3E70EBEB11}"/>
              </a:ext>
            </a:extLst>
          </p:cNvPr>
          <p:cNvSpPr/>
          <p:nvPr/>
        </p:nvSpPr>
        <p:spPr>
          <a:xfrm rot="10800000" flipV="1">
            <a:off x="5149264" y="3752165"/>
            <a:ext cx="2272303" cy="44818"/>
          </a:xfrm>
          <a:prstGeom prst="rect">
            <a:avLst/>
          </a:prstGeom>
          <a:solidFill>
            <a:schemeClr val="dk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1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발상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191588" y="347892"/>
            <a:ext cx="1071720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criteria (2)</a:t>
            </a:r>
          </a:p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b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Locality</a:t>
            </a:r>
          </a:p>
          <a:p>
            <a:r>
              <a:rPr lang="ko-KR" altLang="en-US" sz="1400"/>
              <a:t>작은 영역을 중심으로 특징 벡터를 추출해야 물체에 </a:t>
            </a:r>
            <a:r>
              <a:rPr lang="en-US" altLang="ko-KR" sz="1400">
                <a:effectLst/>
              </a:rPr>
              <a:t>occlusion</a:t>
            </a:r>
            <a:r>
              <a:rPr lang="ko-KR" altLang="en-US" sz="1400"/>
              <a:t>이 발생해도 매칭이 안정적으로 동작한다</a:t>
            </a:r>
            <a:r>
              <a:rPr lang="en-US" altLang="ko-KR" sz="1400"/>
              <a:t>.</a:t>
            </a:r>
          </a:p>
          <a:p>
            <a:endParaRPr lang="en-US" altLang="ko-KR">
              <a:solidFill>
                <a:srgbClr val="1F1F1F"/>
              </a:solidFill>
              <a:latin typeface="ElsevierGulliver"/>
            </a:endParaRPr>
          </a:p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5. Appropriate</a:t>
            </a:r>
            <a:r>
              <a:rPr lang="ko-KR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</a:p>
          <a:p>
            <a:r>
              <a:rPr lang="ko-KR" altLang="en-US" sz="1400"/>
              <a:t>물체에 이동</a:t>
            </a:r>
            <a:r>
              <a:rPr lang="en-US" altLang="ko-KR" sz="1400"/>
              <a:t>, </a:t>
            </a:r>
            <a:r>
              <a:rPr lang="ko-KR" altLang="en-US" sz="1400"/>
              <a:t>회전</a:t>
            </a:r>
            <a:r>
              <a:rPr lang="en-US" altLang="ko-KR" sz="1400"/>
              <a:t>, </a:t>
            </a:r>
            <a:r>
              <a:rPr lang="ko-KR" altLang="en-US" sz="1400"/>
              <a:t>스케일 변환이 발생해도 </a:t>
            </a:r>
            <a:r>
              <a:rPr lang="en-US" altLang="ko-KR" sz="1400"/>
              <a:t>feature descriptor</a:t>
            </a:r>
            <a:r>
              <a:rPr lang="ko-KR" altLang="en-US" sz="1400"/>
              <a:t>의 값은 비슷해야 한다</a:t>
            </a:r>
            <a:r>
              <a:rPr lang="en-US" altLang="ko-KR" sz="1400"/>
              <a:t>.</a:t>
            </a:r>
          </a:p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6. Computational</a:t>
            </a:r>
            <a:r>
              <a:rPr lang="ko-KR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Efficiency</a:t>
            </a:r>
          </a:p>
          <a:p>
            <a:r>
              <a:rPr lang="ko-KR" altLang="en-US" sz="1400"/>
              <a:t>실시간으로 처리해야 하는 경우 계산 시간에 중요한 응용이 필수적이다</a:t>
            </a:r>
            <a:r>
              <a:rPr lang="en-US" altLang="ko-KR" sz="140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56D76-6858-5283-EC67-21C8A91CE916}"/>
              </a:ext>
            </a:extLst>
          </p:cNvPr>
          <p:cNvSpPr txBox="1"/>
          <p:nvPr/>
        </p:nvSpPr>
        <p:spPr>
          <a:xfrm>
            <a:off x="223256" y="4443283"/>
            <a:ext cx="10717204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위의 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개 조건은 </a:t>
            </a:r>
            <a:r>
              <a:rPr lang="ko-KR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특징점</a:t>
            </a:r>
            <a:r>
              <a:rPr lang="ko-KR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검출</a:t>
            </a:r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기술자 추출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의 구현에 있어서 만족해야 한다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ko-KR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Local feature criteria</a:t>
            </a:r>
            <a:r>
              <a:rPr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는 때로 </a:t>
            </a:r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Trade-off</a:t>
            </a: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관계에 있음</a:t>
            </a:r>
            <a:r>
              <a:rPr lang="en-US" altLang="ko-KR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반복성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을 높이면</a:t>
            </a:r>
            <a:r>
              <a:rPr lang="ko-KR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실시간 처리</a:t>
            </a:r>
            <a:r>
              <a:rPr lang="ko-KR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가 느려짐</a:t>
            </a:r>
            <a:endParaRPr lang="en-US" altLang="ko-KR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b="1"/>
              <a:t>분별력</a:t>
            </a:r>
            <a:r>
              <a:rPr lang="ko-KR" altLang="en-US"/>
              <a:t>을 높이면</a:t>
            </a:r>
            <a:r>
              <a:rPr lang="en-US" altLang="ko-KR"/>
              <a:t>, </a:t>
            </a:r>
            <a:r>
              <a:rPr lang="ko-KR" altLang="en-US" b="1"/>
              <a:t>지역성</a:t>
            </a:r>
            <a:r>
              <a:rPr lang="ko-KR" altLang="en-US"/>
              <a:t>이 낮아짐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81992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이동과 회전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1" y="646331"/>
            <a:ext cx="2335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Moravec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56D76-6858-5283-EC67-21C8A91CE916}"/>
              </a:ext>
            </a:extLst>
          </p:cNvPr>
          <p:cNvSpPr txBox="1"/>
          <p:nvPr/>
        </p:nvSpPr>
        <p:spPr>
          <a:xfrm>
            <a:off x="183671" y="1400384"/>
            <a:ext cx="107172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>
                <a:latin typeface="Times New Roman" panose="02020603050405020304" pitchFamily="18" charset="0"/>
                <a:cs typeface="Times New Roman" panose="02020603050405020304" pitchFamily="18" charset="0"/>
              </a:rPr>
              <a:t>Moravec Algorithm</a:t>
            </a:r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SSD(Sum Of Squared Difference)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를 사용</a:t>
            </a:r>
            <a:endParaRPr lang="en-US" altLang="ko-KR" sz="11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A17744-79A2-EFEA-6E14-D7891760B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1" y="1985159"/>
            <a:ext cx="5934903" cy="11622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690269-349A-EBB2-A7A9-C3B9E6D43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1" y="3890638"/>
            <a:ext cx="3195872" cy="21672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FF57-A52B-4107-C6E0-DDE3E2969F06}"/>
              </a:ext>
            </a:extLst>
          </p:cNvPr>
          <p:cNvSpPr txBox="1"/>
          <p:nvPr/>
        </p:nvSpPr>
        <p:spPr>
          <a:xfrm>
            <a:off x="183671" y="3365116"/>
            <a:ext cx="89128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altLang="ko-KR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ko-KR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y,x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에서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위의 식을 통해 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S-map(</a:t>
            </a:r>
            <a:r>
              <a:rPr lang="en-US" altLang="ko-KR" sz="1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v,u</a:t>
            </a:r>
            <a:r>
              <a:rPr lang="en-US" altLang="ko-KR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을 추출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4BF76C-FF65-EE34-9F30-3FB821F7F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9236" y="3890638"/>
            <a:ext cx="5456965" cy="224116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B56C848-8133-2E8B-F750-7024352E7667}"/>
              </a:ext>
            </a:extLst>
          </p:cNvPr>
          <p:cNvCxnSpPr/>
          <p:nvPr/>
        </p:nvCxnSpPr>
        <p:spPr>
          <a:xfrm>
            <a:off x="3910940" y="5058888"/>
            <a:ext cx="138149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517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6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이동과 회전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1" y="646331"/>
            <a:ext cx="23354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Moravec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56D76-6858-5283-EC67-21C8A91CE916}"/>
              </a:ext>
            </a:extLst>
          </p:cNvPr>
          <p:cNvSpPr txBox="1"/>
          <p:nvPr/>
        </p:nvSpPr>
        <p:spPr>
          <a:xfrm>
            <a:off x="183671" y="1400384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특징 가능성 값 </a:t>
            </a:r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1FF57-A52B-4107-C6E0-DDE3E2969F06}"/>
              </a:ext>
            </a:extLst>
          </p:cNvPr>
          <p:cNvSpPr txBox="1"/>
          <p:nvPr/>
        </p:nvSpPr>
        <p:spPr>
          <a:xfrm>
            <a:off x="183671" y="2659585"/>
            <a:ext cx="8912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S-map</a:t>
            </a:r>
            <a:r>
              <a:rPr lang="ko-KR" altLang="en-US" sz="1400"/>
              <a:t>을 이용해 지역 특징으로 좋은 정도를 측정</a:t>
            </a:r>
            <a:endParaRPr lang="en-US" altLang="ko-KR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/>
              <a:t>C</a:t>
            </a:r>
            <a:r>
              <a:rPr lang="ko-KR" altLang="en-US" sz="1400"/>
              <a:t>의 값이 클 수록 좋은 점수</a:t>
            </a:r>
            <a:r>
              <a:rPr lang="en-US" altLang="ko-KR" sz="1400"/>
              <a:t>(</a:t>
            </a:r>
            <a:r>
              <a:rPr lang="ko-KR" altLang="en-US" sz="1400"/>
              <a:t>모든 방향으로 높은 값을 가지기 때문에</a:t>
            </a:r>
            <a:r>
              <a:rPr lang="en-US" altLang="ko-KR" sz="1400"/>
              <a:t>)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F7CF5-7C3A-5E00-8508-602DF31C1E16}"/>
              </a:ext>
            </a:extLst>
          </p:cNvPr>
          <p:cNvSpPr txBox="1"/>
          <p:nvPr/>
        </p:nvSpPr>
        <p:spPr>
          <a:xfrm>
            <a:off x="183671" y="4265959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Moravec Algorithm</a:t>
            </a:r>
            <a:r>
              <a:rPr lang="ko-KR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의 한계점</a:t>
            </a:r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4A7EC-FD71-C5FD-F433-B7A70B50C30E}"/>
              </a:ext>
            </a:extLst>
          </p:cNvPr>
          <p:cNvSpPr txBox="1"/>
          <p:nvPr/>
        </p:nvSpPr>
        <p:spPr>
          <a:xfrm>
            <a:off x="183671" y="4839752"/>
            <a:ext cx="8912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한 화소에 대해 네 방향만 보고 특징점의 여부를 계산</a:t>
            </a:r>
            <a:r>
              <a:rPr lang="en-US" altLang="ko-KR" sz="1400"/>
              <a:t>(3x3 </a:t>
            </a:r>
            <a:r>
              <a:rPr lang="ko-KR" altLang="en-US" sz="1400"/>
              <a:t>마스크 쓰기 때문</a:t>
            </a:r>
            <a:r>
              <a:rPr lang="en-US" altLang="ko-KR" sz="14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/>
              <a:t>잡음에 대한 대처 방안 없음</a:t>
            </a:r>
            <a:endParaRPr lang="en-US" altLang="ko-KR" sz="140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2AE109A-4B77-F070-36D1-C5B960ED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1" y="1754417"/>
            <a:ext cx="5431938" cy="8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9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>
            <a:extLst>
              <a:ext uri="{FF2B5EF4-FFF2-40B4-BE49-F238E27FC236}">
                <a16:creationId xmlns:a16="http://schemas.microsoft.com/office/drawing/2014/main" id="{FAA25592-F880-D93E-AD7B-4CB8B0AC3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459" y="1078187"/>
            <a:ext cx="3915703" cy="345314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7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이동과 회전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2" y="646331"/>
            <a:ext cx="24892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256D76-6858-5283-EC67-21C8A91CE916}"/>
              </a:ext>
            </a:extLst>
          </p:cNvPr>
          <p:cNvSpPr txBox="1"/>
          <p:nvPr/>
        </p:nvSpPr>
        <p:spPr>
          <a:xfrm>
            <a:off x="183671" y="1400384"/>
            <a:ext cx="107172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</a:t>
            </a:r>
          </a:p>
          <a:p>
            <a:r>
              <a:rPr lang="ko-KR" altLang="en-US" sz="1200" b="1">
                <a:latin typeface="Times New Roman" panose="02020603050405020304" pitchFamily="18" charset="0"/>
                <a:cs typeface="Times New Roman" panose="02020603050405020304" pitchFamily="18" charset="0"/>
              </a:rPr>
              <a:t>잡음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에</a:t>
            </a:r>
            <a:r>
              <a:rPr lang="en-US" altLang="ko-KR" sz="1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대처하기 위해 </a:t>
            </a:r>
            <a:r>
              <a:rPr lang="ko-KR" altLang="en-US" sz="12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가우시안</a:t>
            </a:r>
            <a:r>
              <a:rPr lang="ko-KR" altLang="en-US" sz="1200" err="1">
                <a:latin typeface="Times New Roman" panose="02020603050405020304" pitchFamily="18" charset="0"/>
                <a:cs typeface="Times New Roman" panose="02020603050405020304" pitchFamily="18" charset="0"/>
              </a:rPr>
              <a:t>을</a:t>
            </a:r>
            <a:r>
              <a:rPr lang="ko-KR" alt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 추가</a:t>
            </a:r>
            <a:endParaRPr lang="en-US" altLang="ko-KR" sz="105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719956-09B7-81AE-9235-D58CC4EEF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2" y="1929685"/>
            <a:ext cx="4269796" cy="549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B416B1-1000-4597-7F15-3FBFFD52558A}"/>
              </a:ext>
            </a:extLst>
          </p:cNvPr>
          <p:cNvSpPr txBox="1"/>
          <p:nvPr/>
        </p:nvSpPr>
        <p:spPr>
          <a:xfrm>
            <a:off x="183671" y="2556456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Taylor </a:t>
            </a:r>
            <a:r>
              <a:rPr lang="en-US" altLang="ko-KR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Expension</a:t>
            </a:r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DCDBD44-6031-00E1-BABC-4D9A805FC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71" y="2972106"/>
            <a:ext cx="4269797" cy="4491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CF3C613-1D1F-E957-50E5-74671D157777}"/>
              </a:ext>
            </a:extLst>
          </p:cNvPr>
          <p:cNvSpPr txBox="1"/>
          <p:nvPr/>
        </p:nvSpPr>
        <p:spPr>
          <a:xfrm>
            <a:off x="183671" y="3498369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(1.2)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를</a:t>
            </a:r>
            <a:r>
              <a:rPr lang="en-US" altLang="ko-KR" sz="1600">
                <a:latin typeface="Times New Roman" panose="02020603050405020304" pitchFamily="18" charset="0"/>
                <a:cs typeface="Times New Roman" panose="02020603050405020304" pitchFamily="18" charset="0"/>
              </a:rPr>
              <a:t> (1.1)</a:t>
            </a:r>
            <a:r>
              <a: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에 대입</a:t>
            </a:r>
            <a:endParaRPr lang="en-US" altLang="ko-KR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FF1BDAD-B2A8-9833-E31D-060B90CA9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71" y="3914019"/>
            <a:ext cx="4269797" cy="64906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50660B-DE1F-B12C-14B0-78725C1ECD50}"/>
              </a:ext>
            </a:extLst>
          </p:cNvPr>
          <p:cNvSpPr/>
          <p:nvPr/>
        </p:nvSpPr>
        <p:spPr>
          <a:xfrm>
            <a:off x="309033" y="3914019"/>
            <a:ext cx="4097867" cy="64906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540FC0-8E5C-70F5-A92E-8973A2A75A5E}"/>
              </a:ext>
            </a:extLst>
          </p:cNvPr>
          <p:cNvSpPr/>
          <p:nvPr/>
        </p:nvSpPr>
        <p:spPr>
          <a:xfrm>
            <a:off x="7233711" y="1046441"/>
            <a:ext cx="4298337" cy="351663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A9F2886-DA54-B49B-60ED-61B61EF97918}"/>
              </a:ext>
            </a:extLst>
          </p:cNvPr>
          <p:cNvCxnSpPr>
            <a:cxnSpLocks/>
          </p:cNvCxnSpPr>
          <p:nvPr/>
        </p:nvCxnSpPr>
        <p:spPr>
          <a:xfrm flipV="1">
            <a:off x="4406900" y="1400384"/>
            <a:ext cx="2840565" cy="283816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5CC0B0A-E9DF-D612-D6CC-CF71E731C1B2}"/>
              </a:ext>
            </a:extLst>
          </p:cNvPr>
          <p:cNvSpPr txBox="1"/>
          <p:nvPr/>
        </p:nvSpPr>
        <p:spPr>
          <a:xfrm>
            <a:off x="183671" y="5117309"/>
            <a:ext cx="1071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Second moment matrix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B17281E-AD50-D694-F790-23B9229D0B5E}"/>
              </a:ext>
            </a:extLst>
          </p:cNvPr>
          <p:cNvCxnSpPr>
            <a:cxnSpLocks/>
          </p:cNvCxnSpPr>
          <p:nvPr/>
        </p:nvCxnSpPr>
        <p:spPr>
          <a:xfrm>
            <a:off x="1549400" y="4917764"/>
            <a:ext cx="7786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2A3BD85D-6FB9-B9C8-AC16-38DD379579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71" y="5503537"/>
            <a:ext cx="3296110" cy="125747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2AB0A97-303D-2F4E-D0EF-CB9AB01B73B2}"/>
              </a:ext>
            </a:extLst>
          </p:cNvPr>
          <p:cNvSpPr txBox="1"/>
          <p:nvPr/>
        </p:nvSpPr>
        <p:spPr>
          <a:xfrm>
            <a:off x="4059098" y="5762942"/>
            <a:ext cx="70443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400"/>
              <a:t> S-map</a:t>
            </a:r>
            <a:r>
              <a:rPr lang="ko-KR" altLang="en-US" sz="1400"/>
              <a:t>을 구할 때 정수 뿐 아니라 </a:t>
            </a:r>
            <a:r>
              <a:rPr lang="ko-KR" altLang="en-US" sz="1400" b="1"/>
              <a:t>실수</a:t>
            </a:r>
            <a:r>
              <a:rPr lang="ko-KR" altLang="en-US" sz="1400"/>
              <a:t>도 가능</a:t>
            </a:r>
            <a:endParaRPr lang="en-US" altLang="ko-KR" sz="14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/>
              <a:t> A</a:t>
            </a:r>
            <a:r>
              <a:rPr lang="ko-KR" altLang="en-US" sz="1400"/>
              <a:t>만 분석하면 </a:t>
            </a:r>
            <a:r>
              <a:rPr lang="ko-KR" altLang="en-US" sz="1400" b="1"/>
              <a:t>지역 특징 여부</a:t>
            </a:r>
            <a:r>
              <a:rPr lang="ko-KR" altLang="en-US" sz="1400"/>
              <a:t> 판단 가능</a:t>
            </a:r>
            <a:endParaRPr lang="en-US" altLang="ko-KR" sz="140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400"/>
              <a:t> A</a:t>
            </a:r>
            <a:r>
              <a:rPr lang="ko-KR" altLang="en-US" sz="1400"/>
              <a:t>의 </a:t>
            </a:r>
            <a:r>
              <a:rPr lang="ko-KR" altLang="en-US" sz="1400" b="1" err="1"/>
              <a:t>고윳값</a:t>
            </a:r>
            <a:r>
              <a:rPr lang="ko-KR" altLang="en-US" sz="1400" err="1"/>
              <a:t>을</a:t>
            </a:r>
            <a:r>
              <a:rPr lang="ko-KR" altLang="en-US" sz="1400"/>
              <a:t> 통해 지역 특징으로 좋은 정도 측정 가능</a:t>
            </a:r>
          </a:p>
        </p:txBody>
      </p:sp>
    </p:spTree>
    <p:extLst>
      <p:ext uri="{BB962C8B-B14F-4D97-AF65-F5344CB8AC3E}">
        <p14:creationId xmlns:p14="http://schemas.microsoft.com/office/powerpoint/2010/main" val="1493765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95B2B481-B346-F587-A85D-8D946D54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47" y="4970590"/>
            <a:ext cx="6561253" cy="18507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8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이동과 회전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2" y="646331"/>
            <a:ext cx="2641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59275-AA49-86D2-09ED-BFCB7E3087A2}"/>
              </a:ext>
            </a:extLst>
          </p:cNvPr>
          <p:cNvSpPr txBox="1"/>
          <p:nvPr/>
        </p:nvSpPr>
        <p:spPr>
          <a:xfrm>
            <a:off x="183671" y="1400384"/>
            <a:ext cx="44179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특징 가능성 값 </a:t>
            </a:r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4F183DB-3C86-AEEC-6C88-70095DBC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71" y="1800493"/>
            <a:ext cx="4591691" cy="752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7B12F72-DB69-99F4-DBBC-926D840F2A1E}"/>
              </a:ext>
            </a:extLst>
          </p:cNvPr>
          <p:cNvSpPr txBox="1"/>
          <p:nvPr/>
        </p:nvSpPr>
        <p:spPr>
          <a:xfrm>
            <a:off x="183671" y="2492990"/>
            <a:ext cx="40284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b="1"/>
              <a:t>K</a:t>
            </a:r>
            <a:r>
              <a:rPr lang="ko-KR" altLang="en-US" sz="1400" b="1"/>
              <a:t>는 </a:t>
            </a:r>
            <a:r>
              <a:rPr lang="en-US" altLang="ko-KR" sz="1400" b="1"/>
              <a:t>0.04</a:t>
            </a:r>
            <a:r>
              <a:rPr lang="ko-KR" altLang="en-US" sz="1400"/>
              <a:t>로 설정하는 것이 적절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AF3FB3-FFE5-9478-010C-FAF52CAB14F8}"/>
              </a:ext>
            </a:extLst>
          </p:cNvPr>
          <p:cNvSpPr txBox="1"/>
          <p:nvPr/>
        </p:nvSpPr>
        <p:spPr>
          <a:xfrm>
            <a:off x="183671" y="3554819"/>
            <a:ext cx="5124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고윳값의</a:t>
            </a:r>
            <a:r>
              <a:rPr lang="ko-KR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크기에 따른 특징</a:t>
            </a:r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08694B-9DD7-944D-7BE6-7340B2514D26}"/>
              </a:ext>
            </a:extLst>
          </p:cNvPr>
          <p:cNvSpPr txBox="1"/>
          <p:nvPr/>
        </p:nvSpPr>
        <p:spPr>
          <a:xfrm>
            <a:off x="183671" y="3954928"/>
            <a:ext cx="36940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/>
              <a:t>1.  </a:t>
            </a:r>
            <a:r>
              <a:rPr lang="el-GR" altLang="ko-KR" sz="1400"/>
              <a:t>λ</a:t>
            </a:r>
            <a:r>
              <a:rPr lang="ko-KR" altLang="en-US" sz="1400"/>
              <a:t>가 모두 </a:t>
            </a:r>
            <a:r>
              <a:rPr lang="en-US" altLang="ko-KR" sz="1400"/>
              <a:t>0 :</a:t>
            </a:r>
          </a:p>
          <a:p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특징으로서 가치 </a:t>
            </a:r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endParaRPr lang="en-US" altLang="ko-KR" sz="1400"/>
          </a:p>
          <a:p>
            <a:r>
              <a:rPr lang="en-US" altLang="ko-KR" sz="1400"/>
              <a:t>2. </a:t>
            </a:r>
            <a:r>
              <a:rPr lang="el-GR" altLang="ko-KR" sz="1400"/>
              <a:t>λ </a:t>
            </a:r>
            <a:r>
              <a:rPr lang="ko-KR" altLang="en-US" sz="1400"/>
              <a:t>가 하나만 큼 </a:t>
            </a:r>
            <a:r>
              <a:rPr lang="en-US" altLang="ko-KR" sz="1400"/>
              <a:t>:</a:t>
            </a:r>
          </a:p>
          <a:p>
            <a:r>
              <a:rPr lang="ko-KR" altLang="en-US" sz="1400"/>
              <a:t>한 방향으로만 변화 있음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3.  </a:t>
            </a:r>
            <a:r>
              <a:rPr lang="el-GR" altLang="ko-KR" sz="1400"/>
              <a:t>λ</a:t>
            </a:r>
            <a:r>
              <a:rPr lang="ko-KR" altLang="en-US" sz="1400"/>
              <a:t>가 모두 큼 </a:t>
            </a:r>
            <a:r>
              <a:rPr lang="en-US" altLang="ko-KR" sz="1400"/>
              <a:t>:</a:t>
            </a:r>
          </a:p>
          <a:p>
            <a:r>
              <a:rPr lang="ko-KR" altLang="en-US" sz="1400"/>
              <a:t>지역 특징으로써 매우 적합</a:t>
            </a:r>
            <a:endParaRPr lang="en-US" altLang="ko-KR" sz="1400"/>
          </a:p>
          <a:p>
            <a:pPr marL="342900" indent="-342900">
              <a:buAutoNum type="arabicPeriod"/>
            </a:pPr>
            <a:endParaRPr lang="en-US" altLang="ko-KR" sz="14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4D8267-A73F-BD63-FAFD-377027068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282" y="950362"/>
            <a:ext cx="3448886" cy="24528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A791AF1-7EAC-BDFC-ED22-452658794E5F}"/>
              </a:ext>
            </a:extLst>
          </p:cNvPr>
          <p:cNvSpPr txBox="1"/>
          <p:nvPr/>
        </p:nvSpPr>
        <p:spPr>
          <a:xfrm>
            <a:off x="6883402" y="3570207"/>
            <a:ext cx="47779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>
                <a:latin typeface="Times New Roman" panose="02020603050405020304" pitchFamily="18" charset="0"/>
                <a:cs typeface="Times New Roman" panose="02020603050405020304" pitchFamily="18" charset="0"/>
              </a:rPr>
              <a:t>(1.5)</a:t>
            </a:r>
            <a:r>
              <a:rPr lang="ko-KR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의 식은 </a:t>
            </a:r>
            <a:r>
              <a:rPr lang="el-GR" altLang="ko-KR" sz="1400"/>
              <a:t>λ</a:t>
            </a:r>
            <a:r>
              <a:rPr lang="ko-KR" altLang="en-US" sz="1400"/>
              <a:t>값을 구해야 하는 계산이 필요하기 때문에</a:t>
            </a:r>
            <a:r>
              <a:rPr lang="en-US" altLang="ko-KR" sz="1400"/>
              <a:t>, </a:t>
            </a:r>
            <a:r>
              <a:rPr lang="ko-KR" altLang="en-US" sz="1400"/>
              <a:t>계산 식을 줄이기 위해서 </a:t>
            </a:r>
            <a:r>
              <a:rPr lang="en-US" altLang="ko-KR" sz="1400"/>
              <a:t>(1.6)</a:t>
            </a:r>
            <a:r>
              <a:rPr lang="ko-KR" altLang="en-US" sz="1400"/>
              <a:t>의 식을 이용하여 코드 작성</a:t>
            </a:r>
            <a:endParaRPr lang="en-US" altLang="ko-K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970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944251B-90CD-62CF-D171-D764189B479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>
                <a:solidFill>
                  <a:schemeClr val="bg2">
                    <a:lumMod val="10000"/>
                  </a:schemeClr>
                </a:solidFill>
              </a:rPr>
              <a:t>9</a:t>
            </a:r>
            <a:endParaRPr lang="ko-KR" alt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E00E8-0241-1237-420C-568DBBABD33A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이동과 회전 불변한 지역 특징</a:t>
            </a:r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59A671-A1F0-EF79-9764-07C220B1C75E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FE477FE-DAA4-D6D9-1147-671772297A2B}"/>
              </a:ext>
            </a:extLst>
          </p:cNvPr>
          <p:cNvSpPr txBox="1"/>
          <p:nvPr/>
        </p:nvSpPr>
        <p:spPr>
          <a:xfrm>
            <a:off x="-2" y="646331"/>
            <a:ext cx="2641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Harris feature point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059275-AA49-86D2-09ED-BFCB7E3087A2}"/>
              </a:ext>
            </a:extLst>
          </p:cNvPr>
          <p:cNvSpPr txBox="1"/>
          <p:nvPr/>
        </p:nvSpPr>
        <p:spPr>
          <a:xfrm>
            <a:off x="183671" y="1400384"/>
            <a:ext cx="1071720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1200"/>
              <a:t>특징 가능성 맵 </a:t>
            </a:r>
            <a:r>
              <a:rPr lang="en-US" altLang="ko-KR" sz="1200"/>
              <a:t>C</a:t>
            </a:r>
            <a:r>
              <a:rPr lang="ko-KR" altLang="en-US" sz="1200"/>
              <a:t>에서 특징일 가능성이 가장 높은 곳을 선택해야 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200"/>
              <a:t>extreme point</a:t>
            </a:r>
            <a:r>
              <a:rPr lang="ko-KR" altLang="en-US" sz="1200"/>
              <a:t>를 찾기 위해 </a:t>
            </a:r>
            <a:r>
              <a:rPr lang="en-US" altLang="ko-KR" sz="1200" b="1"/>
              <a:t>non maximum suppression</a:t>
            </a:r>
            <a:r>
              <a:rPr lang="en-US" altLang="ko-KR" sz="1200"/>
              <a:t> </a:t>
            </a:r>
            <a:r>
              <a:rPr lang="ko-KR" altLang="en-US" sz="1200"/>
              <a:t>사용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200"/>
              <a:t>주변 </a:t>
            </a:r>
            <a:r>
              <a:rPr lang="en-US" altLang="ko-KR" sz="1200"/>
              <a:t>8</a:t>
            </a:r>
            <a:r>
              <a:rPr lang="ko-KR" altLang="en-US" sz="1200"/>
              <a:t>개의 이웃보다 큰 값을 갖는 화소를 </a:t>
            </a:r>
            <a:r>
              <a:rPr lang="en-US" altLang="ko-KR" sz="1200" b="1"/>
              <a:t>feature point</a:t>
            </a:r>
            <a:r>
              <a:rPr lang="ko-KR" altLang="en-US" sz="1200"/>
              <a:t>로 선택</a:t>
            </a:r>
          </a:p>
          <a:p>
            <a:endParaRPr lang="en-US" altLang="ko-KR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5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4619</Words>
  <Application>Microsoft Office PowerPoint</Application>
  <PresentationFormat>와이드스크린</PresentationFormat>
  <Paragraphs>615</Paragraphs>
  <Slides>36</Slides>
  <Notes>36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ElsevierGulliver</vt:lpstr>
      <vt:lpstr>맑은 고딕</vt:lpstr>
      <vt:lpstr>Arial</vt:lpstr>
      <vt:lpstr>Cambria Math</vt:lpstr>
      <vt:lpstr>Fira Mono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명묵 강</dc:creator>
  <cp:lastModifiedBy>강명묵</cp:lastModifiedBy>
  <cp:revision>1</cp:revision>
  <dcterms:created xsi:type="dcterms:W3CDTF">2024-01-14T09:43:19Z</dcterms:created>
  <dcterms:modified xsi:type="dcterms:W3CDTF">2024-03-18T14:28:31Z</dcterms:modified>
</cp:coreProperties>
</file>